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72" r:id="rId9"/>
    <p:sldId id="263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3" r:id="rId20"/>
    <p:sldId id="274" r:id="rId21"/>
    <p:sldId id="278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5B46C4-4E59-47D8-8D72-2B41DCD65973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A71C0-B293-4F8D-8200-C38621DD8BF5}">
      <dgm:prSet phldrT="[Text]" custT="1"/>
      <dgm:spPr/>
      <dgm:t>
        <a:bodyPr/>
        <a:lstStyle/>
        <a:p>
          <a:r>
            <a:rPr lang="en-US" sz="2000" dirty="0" smtClean="0"/>
            <a:t>Illness  / Injury </a:t>
          </a:r>
          <a:endParaRPr lang="en-US" sz="2000" dirty="0"/>
        </a:p>
      </dgm:t>
    </dgm:pt>
    <dgm:pt modelId="{02C7CB28-6373-4DB2-A36B-FC747E86C2E3}" type="parTrans" cxnId="{37E2D306-34E8-45BB-9547-B444B6D457ED}">
      <dgm:prSet/>
      <dgm:spPr/>
      <dgm:t>
        <a:bodyPr/>
        <a:lstStyle/>
        <a:p>
          <a:endParaRPr lang="en-US"/>
        </a:p>
      </dgm:t>
    </dgm:pt>
    <dgm:pt modelId="{7A144E24-DF75-4EF9-AE33-B8ACD0AD2A40}" type="sibTrans" cxnId="{37E2D306-34E8-45BB-9547-B444B6D457ED}">
      <dgm:prSet/>
      <dgm:spPr/>
      <dgm:t>
        <a:bodyPr/>
        <a:lstStyle/>
        <a:p>
          <a:endParaRPr lang="en-US" sz="2000"/>
        </a:p>
      </dgm:t>
    </dgm:pt>
    <dgm:pt modelId="{A16722D2-3E35-477D-A3E7-702215CA1D16}">
      <dgm:prSet phldrT="[Text]" custT="1"/>
      <dgm:spPr/>
      <dgm:t>
        <a:bodyPr/>
        <a:lstStyle/>
        <a:p>
          <a:r>
            <a:rPr lang="en-US" sz="2000" dirty="0" smtClean="0"/>
            <a:t>Pain</a:t>
          </a:r>
          <a:endParaRPr lang="en-US" sz="2000" dirty="0"/>
        </a:p>
      </dgm:t>
    </dgm:pt>
    <dgm:pt modelId="{5174F925-0621-4B4C-BDE5-33A690755B27}" type="parTrans" cxnId="{B0BC8668-679B-4219-9886-F94BFC59CBF3}">
      <dgm:prSet/>
      <dgm:spPr/>
      <dgm:t>
        <a:bodyPr/>
        <a:lstStyle/>
        <a:p>
          <a:endParaRPr lang="en-US"/>
        </a:p>
      </dgm:t>
    </dgm:pt>
    <dgm:pt modelId="{B4F88EE4-7F58-43BA-B746-5076CB408219}" type="sibTrans" cxnId="{B0BC8668-679B-4219-9886-F94BFC59CBF3}">
      <dgm:prSet/>
      <dgm:spPr/>
      <dgm:t>
        <a:bodyPr/>
        <a:lstStyle/>
        <a:p>
          <a:endParaRPr lang="en-US" sz="2000"/>
        </a:p>
      </dgm:t>
    </dgm:pt>
    <dgm:pt modelId="{309A641F-D6CF-43AD-9E3B-E4656826273E}">
      <dgm:prSet phldrT="[Text]" custT="1"/>
      <dgm:spPr/>
      <dgm:t>
        <a:bodyPr/>
        <a:lstStyle/>
        <a:p>
          <a:r>
            <a:rPr lang="en-US" sz="2000" dirty="0" smtClean="0"/>
            <a:t>Increased need of sleep / rest for restore energy and healing</a:t>
          </a:r>
          <a:endParaRPr lang="en-US" sz="2000" dirty="0"/>
        </a:p>
      </dgm:t>
    </dgm:pt>
    <dgm:pt modelId="{AD8C4A2C-C13E-461E-82AA-A8C5E87A6888}" type="parTrans" cxnId="{018F2DF2-48FA-4F03-8C82-759282B0E074}">
      <dgm:prSet/>
      <dgm:spPr/>
      <dgm:t>
        <a:bodyPr/>
        <a:lstStyle/>
        <a:p>
          <a:endParaRPr lang="en-US"/>
        </a:p>
      </dgm:t>
    </dgm:pt>
    <dgm:pt modelId="{7FAEF28A-C5BD-497E-9992-173055C72526}" type="sibTrans" cxnId="{018F2DF2-48FA-4F03-8C82-759282B0E074}">
      <dgm:prSet/>
      <dgm:spPr/>
      <dgm:t>
        <a:bodyPr/>
        <a:lstStyle/>
        <a:p>
          <a:endParaRPr lang="en-US" sz="2000"/>
        </a:p>
      </dgm:t>
    </dgm:pt>
    <dgm:pt modelId="{A6F2807E-5BE2-418E-A64A-334252765AD3}">
      <dgm:prSet phldrT="[Text]" custT="1"/>
      <dgm:spPr/>
      <dgm:t>
        <a:bodyPr/>
        <a:lstStyle/>
        <a:p>
          <a:r>
            <a:rPr lang="en-US" sz="2000" dirty="0" smtClean="0"/>
            <a:t>Difficulty to sleep </a:t>
          </a:r>
          <a:endParaRPr lang="en-US" sz="2000" dirty="0"/>
        </a:p>
      </dgm:t>
    </dgm:pt>
    <dgm:pt modelId="{102F8C2F-688E-4A0E-A09E-966914A3FC5B}" type="parTrans" cxnId="{B4A55338-2F52-4A2B-B76E-0D1D351760B8}">
      <dgm:prSet/>
      <dgm:spPr/>
      <dgm:t>
        <a:bodyPr/>
        <a:lstStyle/>
        <a:p>
          <a:endParaRPr lang="en-US"/>
        </a:p>
      </dgm:t>
    </dgm:pt>
    <dgm:pt modelId="{962B98FB-7CE3-4E8F-991E-0D0787F24D05}" type="sibTrans" cxnId="{B4A55338-2F52-4A2B-B76E-0D1D351760B8}">
      <dgm:prSet/>
      <dgm:spPr/>
      <dgm:t>
        <a:bodyPr/>
        <a:lstStyle/>
        <a:p>
          <a:endParaRPr lang="en-US"/>
        </a:p>
      </dgm:t>
    </dgm:pt>
    <dgm:pt modelId="{E2B02A31-307F-4268-AC65-4DE2DAE48FDD}">
      <dgm:prSet phldrT="[Text]" custT="1"/>
      <dgm:spPr/>
      <dgm:t>
        <a:bodyPr/>
        <a:lstStyle/>
        <a:p>
          <a:r>
            <a:rPr lang="en-US" sz="2000" dirty="0" smtClean="0"/>
            <a:t>Lack of sleep</a:t>
          </a:r>
          <a:endParaRPr lang="en-US" sz="2000" dirty="0"/>
        </a:p>
      </dgm:t>
    </dgm:pt>
    <dgm:pt modelId="{7393769B-2250-4A27-A3E7-11618326482F}" type="parTrans" cxnId="{7C8AD953-AC53-4ABD-8134-E19FD287C027}">
      <dgm:prSet/>
      <dgm:spPr/>
      <dgm:t>
        <a:bodyPr/>
        <a:lstStyle/>
        <a:p>
          <a:endParaRPr lang="en-US"/>
        </a:p>
      </dgm:t>
    </dgm:pt>
    <dgm:pt modelId="{9ACDEFAE-EB3E-4639-B99F-AD786F5ABE6E}" type="sibTrans" cxnId="{7C8AD953-AC53-4ABD-8134-E19FD287C027}">
      <dgm:prSet/>
      <dgm:spPr/>
      <dgm:t>
        <a:bodyPr/>
        <a:lstStyle/>
        <a:p>
          <a:endParaRPr lang="en-US"/>
        </a:p>
      </dgm:t>
    </dgm:pt>
    <dgm:pt modelId="{6F3D05DE-CD81-469A-9E35-80978B724E19}">
      <dgm:prSet phldrT="[Text]" custT="1"/>
      <dgm:spPr/>
      <dgm:t>
        <a:bodyPr/>
        <a:lstStyle/>
        <a:p>
          <a:r>
            <a:rPr lang="en-US" sz="2000" smtClean="0"/>
            <a:t>Increased susceptibility to illness </a:t>
          </a:r>
          <a:endParaRPr lang="en-US" sz="2000" dirty="0"/>
        </a:p>
      </dgm:t>
    </dgm:pt>
    <dgm:pt modelId="{8AC156D2-C605-4152-B6E7-CC363479419A}" type="parTrans" cxnId="{057F4ED2-2697-43D1-A2AE-619FFCC0B1DB}">
      <dgm:prSet/>
      <dgm:spPr/>
      <dgm:t>
        <a:bodyPr/>
        <a:lstStyle/>
        <a:p>
          <a:endParaRPr lang="en-US"/>
        </a:p>
      </dgm:t>
    </dgm:pt>
    <dgm:pt modelId="{D0B33275-0812-4F30-9D71-19D435B44D34}" type="sibTrans" cxnId="{057F4ED2-2697-43D1-A2AE-619FFCC0B1DB}">
      <dgm:prSet/>
      <dgm:spPr/>
      <dgm:t>
        <a:bodyPr/>
        <a:lstStyle/>
        <a:p>
          <a:endParaRPr lang="en-US"/>
        </a:p>
      </dgm:t>
    </dgm:pt>
    <dgm:pt modelId="{A3683371-F03F-4A7C-B005-525E189AD6FB}" type="pres">
      <dgm:prSet presAssocID="{1C5B46C4-4E59-47D8-8D72-2B41DCD6597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339C40-1360-4E3B-AE8A-2E407798A807}" type="pres">
      <dgm:prSet presAssocID="{67DA71C0-B293-4F8D-8200-C38621DD8BF5}" presName="dummy" presStyleCnt="0"/>
      <dgm:spPr/>
    </dgm:pt>
    <dgm:pt modelId="{3B26F98D-98B3-4FB5-B381-21B69C23ABDC}" type="pres">
      <dgm:prSet presAssocID="{67DA71C0-B293-4F8D-8200-C38621DD8BF5}" presName="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A333D-F531-4205-871D-721E33D19636}" type="pres">
      <dgm:prSet presAssocID="{7A144E24-DF75-4EF9-AE33-B8ACD0AD2A40}" presName="sibTrans" presStyleLbl="node1" presStyleIdx="0" presStyleCnt="6"/>
      <dgm:spPr/>
      <dgm:t>
        <a:bodyPr/>
        <a:lstStyle/>
        <a:p>
          <a:endParaRPr lang="en-US"/>
        </a:p>
      </dgm:t>
    </dgm:pt>
    <dgm:pt modelId="{EAEF0FA0-7218-4D0C-9395-C58BF3FECCAB}" type="pres">
      <dgm:prSet presAssocID="{A16722D2-3E35-477D-A3E7-702215CA1D16}" presName="dummy" presStyleCnt="0"/>
      <dgm:spPr/>
    </dgm:pt>
    <dgm:pt modelId="{F36A59EE-100D-430A-8CAB-A45873C054C8}" type="pres">
      <dgm:prSet presAssocID="{A16722D2-3E35-477D-A3E7-702215CA1D16}" presName="node" presStyleLbl="revTx" presStyleIdx="1" presStyleCnt="6" custRadScaleRad="100666" custRadScaleInc="-14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DDBEB-33C2-4510-8678-69DB2BC99B7B}" type="pres">
      <dgm:prSet presAssocID="{B4F88EE4-7F58-43BA-B746-5076CB408219}" presName="sibTrans" presStyleLbl="node1" presStyleIdx="1" presStyleCnt="6"/>
      <dgm:spPr/>
      <dgm:t>
        <a:bodyPr/>
        <a:lstStyle/>
        <a:p>
          <a:endParaRPr lang="en-US"/>
        </a:p>
      </dgm:t>
    </dgm:pt>
    <dgm:pt modelId="{53D6AF8D-0F3A-4F8C-9AA2-17BC6E88E727}" type="pres">
      <dgm:prSet presAssocID="{309A641F-D6CF-43AD-9E3B-E4656826273E}" presName="dummy" presStyleCnt="0"/>
      <dgm:spPr/>
    </dgm:pt>
    <dgm:pt modelId="{CD73C9EC-2062-40AF-9664-40ED769728D1}" type="pres">
      <dgm:prSet presAssocID="{309A641F-D6CF-43AD-9E3B-E4656826273E}" presName="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EB1220-24FF-4662-B7AF-6DA7CD0CE447}" type="pres">
      <dgm:prSet presAssocID="{7FAEF28A-C5BD-497E-9992-173055C72526}" presName="sibTrans" presStyleLbl="node1" presStyleIdx="2" presStyleCnt="6"/>
      <dgm:spPr/>
      <dgm:t>
        <a:bodyPr/>
        <a:lstStyle/>
        <a:p>
          <a:endParaRPr lang="en-US"/>
        </a:p>
      </dgm:t>
    </dgm:pt>
    <dgm:pt modelId="{BBC2FEAD-3570-4FF9-9E7E-A005AB231262}" type="pres">
      <dgm:prSet presAssocID="{A6F2807E-5BE2-418E-A64A-334252765AD3}" presName="dummy" presStyleCnt="0"/>
      <dgm:spPr/>
    </dgm:pt>
    <dgm:pt modelId="{2DE0101E-AD31-4F68-A712-6464CE71B73A}" type="pres">
      <dgm:prSet presAssocID="{A6F2807E-5BE2-418E-A64A-334252765AD3}" presName="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A647A-A498-4308-AC5A-5D3DD331B40F}" type="pres">
      <dgm:prSet presAssocID="{962B98FB-7CE3-4E8F-991E-0D0787F24D05}" presName="sibTrans" presStyleLbl="node1" presStyleIdx="3" presStyleCnt="6"/>
      <dgm:spPr/>
      <dgm:t>
        <a:bodyPr/>
        <a:lstStyle/>
        <a:p>
          <a:endParaRPr lang="en-US"/>
        </a:p>
      </dgm:t>
    </dgm:pt>
    <dgm:pt modelId="{C24EAEDB-6477-494D-9C04-7B7DA9D83ED9}" type="pres">
      <dgm:prSet presAssocID="{E2B02A31-307F-4268-AC65-4DE2DAE48FDD}" presName="dummy" presStyleCnt="0"/>
      <dgm:spPr/>
    </dgm:pt>
    <dgm:pt modelId="{2945FA67-F4EC-457D-8A66-A663E9B85E27}" type="pres">
      <dgm:prSet presAssocID="{E2B02A31-307F-4268-AC65-4DE2DAE48FDD}" presName="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1FD137-790B-41DC-A79E-35FB6D37E5DB}" type="pres">
      <dgm:prSet presAssocID="{9ACDEFAE-EB3E-4639-B99F-AD786F5ABE6E}" presName="sibTrans" presStyleLbl="node1" presStyleIdx="4" presStyleCnt="6"/>
      <dgm:spPr/>
      <dgm:t>
        <a:bodyPr/>
        <a:lstStyle/>
        <a:p>
          <a:endParaRPr lang="en-US"/>
        </a:p>
      </dgm:t>
    </dgm:pt>
    <dgm:pt modelId="{84316358-89E2-4995-A05F-5EF299D7B42A}" type="pres">
      <dgm:prSet presAssocID="{6F3D05DE-CD81-469A-9E35-80978B724E19}" presName="dummy" presStyleCnt="0"/>
      <dgm:spPr/>
    </dgm:pt>
    <dgm:pt modelId="{8E5C3C59-50E0-489C-9AA9-CCDB2F7A3E3D}" type="pres">
      <dgm:prSet presAssocID="{6F3D05DE-CD81-469A-9E35-80978B724E19}" presName="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67599-F3C2-4F96-B641-2E762079B4ED}" type="pres">
      <dgm:prSet presAssocID="{D0B33275-0812-4F30-9D71-19D435B44D34}" presName="sibTrans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018F2DF2-48FA-4F03-8C82-759282B0E074}" srcId="{1C5B46C4-4E59-47D8-8D72-2B41DCD65973}" destId="{309A641F-D6CF-43AD-9E3B-E4656826273E}" srcOrd="2" destOrd="0" parTransId="{AD8C4A2C-C13E-461E-82AA-A8C5E87A6888}" sibTransId="{7FAEF28A-C5BD-497E-9992-173055C72526}"/>
    <dgm:cxn modelId="{E506D5D3-C04D-4F30-A991-E0312B84DADE}" type="presOf" srcId="{67DA71C0-B293-4F8D-8200-C38621DD8BF5}" destId="{3B26F98D-98B3-4FB5-B381-21B69C23ABDC}" srcOrd="0" destOrd="0" presId="urn:microsoft.com/office/officeart/2005/8/layout/cycle1"/>
    <dgm:cxn modelId="{C5E2E531-2641-4347-8064-BB54F2DC4573}" type="presOf" srcId="{6F3D05DE-CD81-469A-9E35-80978B724E19}" destId="{8E5C3C59-50E0-489C-9AA9-CCDB2F7A3E3D}" srcOrd="0" destOrd="0" presId="urn:microsoft.com/office/officeart/2005/8/layout/cycle1"/>
    <dgm:cxn modelId="{B5172990-B9D7-4E0B-9BA7-40F520178F5A}" type="presOf" srcId="{D0B33275-0812-4F30-9D71-19D435B44D34}" destId="{3AD67599-F3C2-4F96-B641-2E762079B4ED}" srcOrd="0" destOrd="0" presId="urn:microsoft.com/office/officeart/2005/8/layout/cycle1"/>
    <dgm:cxn modelId="{B8B1C7D5-FA71-4636-A748-43024BF180CA}" type="presOf" srcId="{309A641F-D6CF-43AD-9E3B-E4656826273E}" destId="{CD73C9EC-2062-40AF-9664-40ED769728D1}" srcOrd="0" destOrd="0" presId="urn:microsoft.com/office/officeart/2005/8/layout/cycle1"/>
    <dgm:cxn modelId="{B4A55338-2F52-4A2B-B76E-0D1D351760B8}" srcId="{1C5B46C4-4E59-47D8-8D72-2B41DCD65973}" destId="{A6F2807E-5BE2-418E-A64A-334252765AD3}" srcOrd="3" destOrd="0" parTransId="{102F8C2F-688E-4A0E-A09E-966914A3FC5B}" sibTransId="{962B98FB-7CE3-4E8F-991E-0D0787F24D05}"/>
    <dgm:cxn modelId="{37E2D306-34E8-45BB-9547-B444B6D457ED}" srcId="{1C5B46C4-4E59-47D8-8D72-2B41DCD65973}" destId="{67DA71C0-B293-4F8D-8200-C38621DD8BF5}" srcOrd="0" destOrd="0" parTransId="{02C7CB28-6373-4DB2-A36B-FC747E86C2E3}" sibTransId="{7A144E24-DF75-4EF9-AE33-B8ACD0AD2A40}"/>
    <dgm:cxn modelId="{ECB9B2E4-243E-4A57-936B-2C5443F444E3}" type="presOf" srcId="{E2B02A31-307F-4268-AC65-4DE2DAE48FDD}" destId="{2945FA67-F4EC-457D-8A66-A663E9B85E27}" srcOrd="0" destOrd="0" presId="urn:microsoft.com/office/officeart/2005/8/layout/cycle1"/>
    <dgm:cxn modelId="{B8A4372C-140E-4C89-953D-CCF4E225A22D}" type="presOf" srcId="{7FAEF28A-C5BD-497E-9992-173055C72526}" destId="{ABEB1220-24FF-4662-B7AF-6DA7CD0CE447}" srcOrd="0" destOrd="0" presId="urn:microsoft.com/office/officeart/2005/8/layout/cycle1"/>
    <dgm:cxn modelId="{14043405-4B90-4B44-920A-F58A34A7D432}" type="presOf" srcId="{A6F2807E-5BE2-418E-A64A-334252765AD3}" destId="{2DE0101E-AD31-4F68-A712-6464CE71B73A}" srcOrd="0" destOrd="0" presId="urn:microsoft.com/office/officeart/2005/8/layout/cycle1"/>
    <dgm:cxn modelId="{B0BC8668-679B-4219-9886-F94BFC59CBF3}" srcId="{1C5B46C4-4E59-47D8-8D72-2B41DCD65973}" destId="{A16722D2-3E35-477D-A3E7-702215CA1D16}" srcOrd="1" destOrd="0" parTransId="{5174F925-0621-4B4C-BDE5-33A690755B27}" sibTransId="{B4F88EE4-7F58-43BA-B746-5076CB408219}"/>
    <dgm:cxn modelId="{A50A5C87-2661-4DDF-9643-F0DB86A8488A}" type="presOf" srcId="{962B98FB-7CE3-4E8F-991E-0D0787F24D05}" destId="{ED9A647A-A498-4308-AC5A-5D3DD331B40F}" srcOrd="0" destOrd="0" presId="urn:microsoft.com/office/officeart/2005/8/layout/cycle1"/>
    <dgm:cxn modelId="{9F1A546C-1DCE-45E4-86DF-DE2A81925FD9}" type="presOf" srcId="{A16722D2-3E35-477D-A3E7-702215CA1D16}" destId="{F36A59EE-100D-430A-8CAB-A45873C054C8}" srcOrd="0" destOrd="0" presId="urn:microsoft.com/office/officeart/2005/8/layout/cycle1"/>
    <dgm:cxn modelId="{2E8791AB-5BAA-4ECD-95F6-686933B9A18C}" type="presOf" srcId="{B4F88EE4-7F58-43BA-B746-5076CB408219}" destId="{E18DDBEB-33C2-4510-8678-69DB2BC99B7B}" srcOrd="0" destOrd="0" presId="urn:microsoft.com/office/officeart/2005/8/layout/cycle1"/>
    <dgm:cxn modelId="{85F40E36-37AE-4849-9900-5A17184DAE88}" type="presOf" srcId="{9ACDEFAE-EB3E-4639-B99F-AD786F5ABE6E}" destId="{041FD137-790B-41DC-A79E-35FB6D37E5DB}" srcOrd="0" destOrd="0" presId="urn:microsoft.com/office/officeart/2005/8/layout/cycle1"/>
    <dgm:cxn modelId="{057F4ED2-2697-43D1-A2AE-619FFCC0B1DB}" srcId="{1C5B46C4-4E59-47D8-8D72-2B41DCD65973}" destId="{6F3D05DE-CD81-469A-9E35-80978B724E19}" srcOrd="5" destOrd="0" parTransId="{8AC156D2-C605-4152-B6E7-CC363479419A}" sibTransId="{D0B33275-0812-4F30-9D71-19D435B44D34}"/>
    <dgm:cxn modelId="{6AE09337-EE0B-453C-AE83-1A4016F9332B}" type="presOf" srcId="{1C5B46C4-4E59-47D8-8D72-2B41DCD65973}" destId="{A3683371-F03F-4A7C-B005-525E189AD6FB}" srcOrd="0" destOrd="0" presId="urn:microsoft.com/office/officeart/2005/8/layout/cycle1"/>
    <dgm:cxn modelId="{7C8AD953-AC53-4ABD-8134-E19FD287C027}" srcId="{1C5B46C4-4E59-47D8-8D72-2B41DCD65973}" destId="{E2B02A31-307F-4268-AC65-4DE2DAE48FDD}" srcOrd="4" destOrd="0" parTransId="{7393769B-2250-4A27-A3E7-11618326482F}" sibTransId="{9ACDEFAE-EB3E-4639-B99F-AD786F5ABE6E}"/>
    <dgm:cxn modelId="{C6965A24-871F-4763-9F8F-1C66508EF4CF}" type="presOf" srcId="{7A144E24-DF75-4EF9-AE33-B8ACD0AD2A40}" destId="{A39A333D-F531-4205-871D-721E33D19636}" srcOrd="0" destOrd="0" presId="urn:microsoft.com/office/officeart/2005/8/layout/cycle1"/>
    <dgm:cxn modelId="{0EFBCE13-05A4-4C68-862F-2CF87023FB8D}" type="presParOf" srcId="{A3683371-F03F-4A7C-B005-525E189AD6FB}" destId="{89339C40-1360-4E3B-AE8A-2E407798A807}" srcOrd="0" destOrd="0" presId="urn:microsoft.com/office/officeart/2005/8/layout/cycle1"/>
    <dgm:cxn modelId="{BB57E837-F2C5-491F-B9F0-7F49BF092140}" type="presParOf" srcId="{A3683371-F03F-4A7C-B005-525E189AD6FB}" destId="{3B26F98D-98B3-4FB5-B381-21B69C23ABDC}" srcOrd="1" destOrd="0" presId="urn:microsoft.com/office/officeart/2005/8/layout/cycle1"/>
    <dgm:cxn modelId="{3CD90C3C-2828-473C-B677-4EA58E17D196}" type="presParOf" srcId="{A3683371-F03F-4A7C-B005-525E189AD6FB}" destId="{A39A333D-F531-4205-871D-721E33D19636}" srcOrd="2" destOrd="0" presId="urn:microsoft.com/office/officeart/2005/8/layout/cycle1"/>
    <dgm:cxn modelId="{30371178-225A-43D6-9F58-4B45DAD3F333}" type="presParOf" srcId="{A3683371-F03F-4A7C-B005-525E189AD6FB}" destId="{EAEF0FA0-7218-4D0C-9395-C58BF3FECCAB}" srcOrd="3" destOrd="0" presId="urn:microsoft.com/office/officeart/2005/8/layout/cycle1"/>
    <dgm:cxn modelId="{43C633CB-3AD4-4381-9A80-064DED3D3B2E}" type="presParOf" srcId="{A3683371-F03F-4A7C-B005-525E189AD6FB}" destId="{F36A59EE-100D-430A-8CAB-A45873C054C8}" srcOrd="4" destOrd="0" presId="urn:microsoft.com/office/officeart/2005/8/layout/cycle1"/>
    <dgm:cxn modelId="{4908E885-67A9-4FBD-B9DF-CFDA12A70833}" type="presParOf" srcId="{A3683371-F03F-4A7C-B005-525E189AD6FB}" destId="{E18DDBEB-33C2-4510-8678-69DB2BC99B7B}" srcOrd="5" destOrd="0" presId="urn:microsoft.com/office/officeart/2005/8/layout/cycle1"/>
    <dgm:cxn modelId="{A6165908-7F55-4432-8037-56E358E21312}" type="presParOf" srcId="{A3683371-F03F-4A7C-B005-525E189AD6FB}" destId="{53D6AF8D-0F3A-4F8C-9AA2-17BC6E88E727}" srcOrd="6" destOrd="0" presId="urn:microsoft.com/office/officeart/2005/8/layout/cycle1"/>
    <dgm:cxn modelId="{9E7CBE27-E020-421C-BD86-C44B5CAF22C1}" type="presParOf" srcId="{A3683371-F03F-4A7C-B005-525E189AD6FB}" destId="{CD73C9EC-2062-40AF-9664-40ED769728D1}" srcOrd="7" destOrd="0" presId="urn:microsoft.com/office/officeart/2005/8/layout/cycle1"/>
    <dgm:cxn modelId="{82DFEF75-DF28-4522-92A2-51C6887EF101}" type="presParOf" srcId="{A3683371-F03F-4A7C-B005-525E189AD6FB}" destId="{ABEB1220-24FF-4662-B7AF-6DA7CD0CE447}" srcOrd="8" destOrd="0" presId="urn:microsoft.com/office/officeart/2005/8/layout/cycle1"/>
    <dgm:cxn modelId="{54725315-889D-4954-ACEB-5F6F5B9302B5}" type="presParOf" srcId="{A3683371-F03F-4A7C-B005-525E189AD6FB}" destId="{BBC2FEAD-3570-4FF9-9E7E-A005AB231262}" srcOrd="9" destOrd="0" presId="urn:microsoft.com/office/officeart/2005/8/layout/cycle1"/>
    <dgm:cxn modelId="{7487E8C6-88C1-44E1-8DA9-44B220F7C1CE}" type="presParOf" srcId="{A3683371-F03F-4A7C-B005-525E189AD6FB}" destId="{2DE0101E-AD31-4F68-A712-6464CE71B73A}" srcOrd="10" destOrd="0" presId="urn:microsoft.com/office/officeart/2005/8/layout/cycle1"/>
    <dgm:cxn modelId="{7438CD57-85F6-4973-BC8D-F9115E34F179}" type="presParOf" srcId="{A3683371-F03F-4A7C-B005-525E189AD6FB}" destId="{ED9A647A-A498-4308-AC5A-5D3DD331B40F}" srcOrd="11" destOrd="0" presId="urn:microsoft.com/office/officeart/2005/8/layout/cycle1"/>
    <dgm:cxn modelId="{1C462776-52BF-42D6-A7E2-6FF426B54758}" type="presParOf" srcId="{A3683371-F03F-4A7C-B005-525E189AD6FB}" destId="{C24EAEDB-6477-494D-9C04-7B7DA9D83ED9}" srcOrd="12" destOrd="0" presId="urn:microsoft.com/office/officeart/2005/8/layout/cycle1"/>
    <dgm:cxn modelId="{09474713-FAA1-46B4-8647-23DB9302683E}" type="presParOf" srcId="{A3683371-F03F-4A7C-B005-525E189AD6FB}" destId="{2945FA67-F4EC-457D-8A66-A663E9B85E27}" srcOrd="13" destOrd="0" presId="urn:microsoft.com/office/officeart/2005/8/layout/cycle1"/>
    <dgm:cxn modelId="{33842F85-D90D-40B4-A42A-459241E411C1}" type="presParOf" srcId="{A3683371-F03F-4A7C-B005-525E189AD6FB}" destId="{041FD137-790B-41DC-A79E-35FB6D37E5DB}" srcOrd="14" destOrd="0" presId="urn:microsoft.com/office/officeart/2005/8/layout/cycle1"/>
    <dgm:cxn modelId="{A53B70F2-B5B7-4AAB-9256-01CF80141B48}" type="presParOf" srcId="{A3683371-F03F-4A7C-B005-525E189AD6FB}" destId="{84316358-89E2-4995-A05F-5EF299D7B42A}" srcOrd="15" destOrd="0" presId="urn:microsoft.com/office/officeart/2005/8/layout/cycle1"/>
    <dgm:cxn modelId="{BD7682BD-73E2-4B0A-B953-17BED1B1F7A8}" type="presParOf" srcId="{A3683371-F03F-4A7C-B005-525E189AD6FB}" destId="{8E5C3C59-50E0-489C-9AA9-CCDB2F7A3E3D}" srcOrd="16" destOrd="0" presId="urn:microsoft.com/office/officeart/2005/8/layout/cycle1"/>
    <dgm:cxn modelId="{A90E071C-5DE4-4FB9-AE58-5B1A2D424751}" type="presParOf" srcId="{A3683371-F03F-4A7C-B005-525E189AD6FB}" destId="{3AD67599-F3C2-4F96-B641-2E762079B4ED}" srcOrd="17" destOrd="0" presId="urn:microsoft.com/office/officeart/2005/8/layout/cycle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4F4ACE-12B6-478B-9D56-2796C66B40D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CF0139-E031-41C8-8BB2-9C2162C0CEFB}">
      <dgm:prSet phldrT="[Text]"/>
      <dgm:spPr/>
      <dgm:t>
        <a:bodyPr/>
        <a:lstStyle/>
        <a:p>
          <a:r>
            <a:rPr lang="en-US" dirty="0" smtClean="0"/>
            <a:t>Awake</a:t>
          </a:r>
          <a:endParaRPr lang="en-US" dirty="0"/>
        </a:p>
      </dgm:t>
    </dgm:pt>
    <dgm:pt modelId="{A0663F5D-A549-4100-B51A-64887B1C94A6}" type="parTrans" cxnId="{EA54565A-D902-46FA-8A89-9B52A1E19488}">
      <dgm:prSet/>
      <dgm:spPr/>
      <dgm:t>
        <a:bodyPr/>
        <a:lstStyle/>
        <a:p>
          <a:endParaRPr lang="en-US"/>
        </a:p>
      </dgm:t>
    </dgm:pt>
    <dgm:pt modelId="{A782600B-606B-4870-BEAF-C5CFE6BDC4D4}" type="sibTrans" cxnId="{EA54565A-D902-46FA-8A89-9B52A1E19488}">
      <dgm:prSet/>
      <dgm:spPr/>
      <dgm:t>
        <a:bodyPr/>
        <a:lstStyle/>
        <a:p>
          <a:endParaRPr lang="en-US"/>
        </a:p>
      </dgm:t>
    </dgm:pt>
    <dgm:pt modelId="{26130AC5-0152-4850-8063-CC599110527A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1</a:t>
          </a:r>
          <a:endParaRPr lang="en-US" dirty="0"/>
        </a:p>
      </dgm:t>
    </dgm:pt>
    <dgm:pt modelId="{F7645C52-B543-44D9-8091-99F5F0901493}" type="parTrans" cxnId="{623BE423-BE9E-4A22-8BBA-900C323D6AFE}">
      <dgm:prSet/>
      <dgm:spPr/>
      <dgm:t>
        <a:bodyPr/>
        <a:lstStyle/>
        <a:p>
          <a:endParaRPr lang="en-US"/>
        </a:p>
      </dgm:t>
    </dgm:pt>
    <dgm:pt modelId="{3FC635B4-6190-4008-9E20-F5793D1E9D84}" type="sibTrans" cxnId="{623BE423-BE9E-4A22-8BBA-900C323D6AFE}">
      <dgm:prSet/>
      <dgm:spPr/>
      <dgm:t>
        <a:bodyPr/>
        <a:lstStyle/>
        <a:p>
          <a:endParaRPr lang="en-US"/>
        </a:p>
      </dgm:t>
    </dgm:pt>
    <dgm:pt modelId="{6D9561E1-E2E9-4E40-A5F0-C03FFE6180D6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2</a:t>
          </a:r>
          <a:endParaRPr lang="en-US" dirty="0"/>
        </a:p>
      </dgm:t>
    </dgm:pt>
    <dgm:pt modelId="{065436BB-FBA2-4073-9DA5-951AA55DA3F6}" type="parTrans" cxnId="{E53E71C3-1476-4288-8420-0F06D86F7660}">
      <dgm:prSet/>
      <dgm:spPr/>
      <dgm:t>
        <a:bodyPr/>
        <a:lstStyle/>
        <a:p>
          <a:endParaRPr lang="en-US"/>
        </a:p>
      </dgm:t>
    </dgm:pt>
    <dgm:pt modelId="{FB170BE3-E32B-4335-9CED-D819E80E8C96}" type="sibTrans" cxnId="{E53E71C3-1476-4288-8420-0F06D86F7660}">
      <dgm:prSet/>
      <dgm:spPr/>
      <dgm:t>
        <a:bodyPr/>
        <a:lstStyle/>
        <a:p>
          <a:endParaRPr lang="en-US"/>
        </a:p>
      </dgm:t>
    </dgm:pt>
    <dgm:pt modelId="{D39EC8AA-BC49-4ECB-ABA4-AD3DEB98BBF3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3</a:t>
          </a:r>
        </a:p>
      </dgm:t>
    </dgm:pt>
    <dgm:pt modelId="{99A4440C-8F83-489C-9C8B-ABF87886184E}" type="parTrans" cxnId="{FA18BF5C-A89E-4836-9C0E-49F85900703C}">
      <dgm:prSet/>
      <dgm:spPr/>
      <dgm:t>
        <a:bodyPr/>
        <a:lstStyle/>
        <a:p>
          <a:endParaRPr lang="en-US"/>
        </a:p>
      </dgm:t>
    </dgm:pt>
    <dgm:pt modelId="{EAF3A974-EC7F-490A-B003-BC84C0DE3785}" type="sibTrans" cxnId="{FA18BF5C-A89E-4836-9C0E-49F85900703C}">
      <dgm:prSet/>
      <dgm:spPr/>
      <dgm:t>
        <a:bodyPr/>
        <a:lstStyle/>
        <a:p>
          <a:endParaRPr lang="en-US"/>
        </a:p>
      </dgm:t>
    </dgm:pt>
    <dgm:pt modelId="{D9DF7838-C79D-4F21-BDD2-2BF124C5C2CB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4</a:t>
          </a:r>
          <a:endParaRPr lang="en-US" dirty="0"/>
        </a:p>
      </dgm:t>
    </dgm:pt>
    <dgm:pt modelId="{61C0A6DC-B726-4B56-AD47-7155198CD8A7}" type="parTrans" cxnId="{992DA34E-3116-4904-9649-73DC95242817}">
      <dgm:prSet/>
      <dgm:spPr/>
      <dgm:t>
        <a:bodyPr/>
        <a:lstStyle/>
        <a:p>
          <a:endParaRPr lang="en-US"/>
        </a:p>
      </dgm:t>
    </dgm:pt>
    <dgm:pt modelId="{40F51DE8-9751-41B9-AD05-3B1BEF7B214E}" type="sibTrans" cxnId="{992DA34E-3116-4904-9649-73DC95242817}">
      <dgm:prSet/>
      <dgm:spPr/>
      <dgm:t>
        <a:bodyPr/>
        <a:lstStyle/>
        <a:p>
          <a:endParaRPr lang="en-US"/>
        </a:p>
      </dgm:t>
    </dgm:pt>
    <dgm:pt modelId="{0DF309E1-9C2D-4DC1-AC54-90E5C0AEB5F6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3</a:t>
          </a:r>
        </a:p>
      </dgm:t>
    </dgm:pt>
    <dgm:pt modelId="{A7E3B6B5-034D-4384-A487-7FF123985E55}" type="parTrans" cxnId="{A435016D-F755-42B8-B8DD-CF26F0581477}">
      <dgm:prSet/>
      <dgm:spPr/>
      <dgm:t>
        <a:bodyPr/>
        <a:lstStyle/>
        <a:p>
          <a:endParaRPr lang="en-US"/>
        </a:p>
      </dgm:t>
    </dgm:pt>
    <dgm:pt modelId="{A32A2D5A-F0C2-4F07-89B7-A1FEAA92C95D}" type="sibTrans" cxnId="{A435016D-F755-42B8-B8DD-CF26F0581477}">
      <dgm:prSet/>
      <dgm:spPr/>
      <dgm:t>
        <a:bodyPr/>
        <a:lstStyle/>
        <a:p>
          <a:endParaRPr lang="en-US"/>
        </a:p>
      </dgm:t>
    </dgm:pt>
    <dgm:pt modelId="{6E0BD786-6411-47C0-B3A1-E55C06233272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2</a:t>
          </a:r>
          <a:endParaRPr lang="en-US" dirty="0"/>
        </a:p>
      </dgm:t>
    </dgm:pt>
    <dgm:pt modelId="{982B3306-5E6D-4E9E-AD38-C7B68A836E0C}" type="parTrans" cxnId="{359E8063-3853-41CD-BF1E-DB3E95217A84}">
      <dgm:prSet/>
      <dgm:spPr/>
      <dgm:t>
        <a:bodyPr/>
        <a:lstStyle/>
        <a:p>
          <a:endParaRPr lang="en-US"/>
        </a:p>
      </dgm:t>
    </dgm:pt>
    <dgm:pt modelId="{62732BEC-F17B-45A7-BBDC-2DAC26D028DC}" type="sibTrans" cxnId="{359E8063-3853-41CD-BF1E-DB3E95217A84}">
      <dgm:prSet/>
      <dgm:spPr/>
      <dgm:t>
        <a:bodyPr/>
        <a:lstStyle/>
        <a:p>
          <a:endParaRPr lang="en-US"/>
        </a:p>
      </dgm:t>
    </dgm:pt>
    <dgm:pt modelId="{0FB06098-AD97-49DF-9C7F-69BF63DBE620}">
      <dgm:prSet phldrT="[Text]"/>
      <dgm:spPr/>
      <dgm:t>
        <a:bodyPr/>
        <a:lstStyle/>
        <a:p>
          <a:r>
            <a:rPr lang="en-US" dirty="0" smtClean="0"/>
            <a:t>REM</a:t>
          </a:r>
        </a:p>
      </dgm:t>
    </dgm:pt>
    <dgm:pt modelId="{28D62C4E-3FD7-4655-A87A-9C8FE29378DF}" type="parTrans" cxnId="{A74BC08B-EC67-475C-89E1-4E6BD8D0044E}">
      <dgm:prSet/>
      <dgm:spPr/>
      <dgm:t>
        <a:bodyPr/>
        <a:lstStyle/>
        <a:p>
          <a:endParaRPr lang="en-US"/>
        </a:p>
      </dgm:t>
    </dgm:pt>
    <dgm:pt modelId="{7CF67DA3-8100-4909-B8D0-C325F7D15DDB}" type="sibTrans" cxnId="{A74BC08B-EC67-475C-89E1-4E6BD8D0044E}">
      <dgm:prSet/>
      <dgm:spPr/>
      <dgm:t>
        <a:bodyPr/>
        <a:lstStyle/>
        <a:p>
          <a:endParaRPr lang="en-US"/>
        </a:p>
      </dgm:t>
    </dgm:pt>
    <dgm:pt modelId="{DB0E3C55-4467-4E64-A526-977A3228FD76}">
      <dgm:prSet phldrT="[Text]"/>
      <dgm:spPr/>
      <dgm:t>
        <a:bodyPr/>
        <a:lstStyle/>
        <a:p>
          <a:r>
            <a:rPr lang="en-US" dirty="0" smtClean="0"/>
            <a:t>NREM </a:t>
          </a:r>
        </a:p>
        <a:p>
          <a:r>
            <a:rPr lang="en-US" dirty="0" smtClean="0"/>
            <a:t>Stage 2</a:t>
          </a:r>
          <a:endParaRPr lang="en-US" dirty="0"/>
        </a:p>
      </dgm:t>
    </dgm:pt>
    <dgm:pt modelId="{B34E5DED-9D3A-477B-9B85-FDE28B54B7E0}" type="parTrans" cxnId="{807BF83C-2486-46F4-9330-1807F973CCF6}">
      <dgm:prSet/>
      <dgm:spPr/>
      <dgm:t>
        <a:bodyPr/>
        <a:lstStyle/>
        <a:p>
          <a:endParaRPr lang="en-US"/>
        </a:p>
      </dgm:t>
    </dgm:pt>
    <dgm:pt modelId="{1E27F565-4C05-4E5F-A625-0F5AFBEE8D7D}" type="sibTrans" cxnId="{807BF83C-2486-46F4-9330-1807F973CCF6}">
      <dgm:prSet/>
      <dgm:spPr/>
      <dgm:t>
        <a:bodyPr/>
        <a:lstStyle/>
        <a:p>
          <a:endParaRPr lang="en-US"/>
        </a:p>
      </dgm:t>
    </dgm:pt>
    <dgm:pt modelId="{8B69E57E-91A0-4E85-9F62-7FED59DB16A7}" type="pres">
      <dgm:prSet presAssocID="{2A4F4ACE-12B6-478B-9D56-2796C66B40D6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9DAF7-63F0-4C06-9129-7986BCCB8771}" type="pres">
      <dgm:prSet presAssocID="{D1CF0139-E031-41C8-8BB2-9C2162C0CEF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EBFBBC-6712-4153-81E7-D67D24747C51}" type="pres">
      <dgm:prSet presAssocID="{A782600B-606B-4870-BEAF-C5CFE6BDC4D4}" presName="sibTrans" presStyleLbl="sibTrans2D1" presStyleIdx="0" presStyleCnt="8"/>
      <dgm:spPr/>
      <dgm:t>
        <a:bodyPr/>
        <a:lstStyle/>
        <a:p>
          <a:endParaRPr lang="en-US"/>
        </a:p>
      </dgm:t>
    </dgm:pt>
    <dgm:pt modelId="{3C51275D-38F6-4CAE-8448-1F81B3029C76}" type="pres">
      <dgm:prSet presAssocID="{A782600B-606B-4870-BEAF-C5CFE6BDC4D4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8B5FE82A-A3E4-429B-AEBB-DA63AAD513C8}" type="pres">
      <dgm:prSet presAssocID="{26130AC5-0152-4850-8063-CC599110527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A1077-4005-4914-806D-107082E442BC}" type="pres">
      <dgm:prSet presAssocID="{3FC635B4-6190-4008-9E20-F5793D1E9D84}" presName="sibTrans" presStyleLbl="sibTrans2D1" presStyleIdx="1" presStyleCnt="8"/>
      <dgm:spPr/>
      <dgm:t>
        <a:bodyPr/>
        <a:lstStyle/>
        <a:p>
          <a:endParaRPr lang="en-US"/>
        </a:p>
      </dgm:t>
    </dgm:pt>
    <dgm:pt modelId="{8D39E7EB-479B-476F-A071-7F0A94577C82}" type="pres">
      <dgm:prSet presAssocID="{3FC635B4-6190-4008-9E20-F5793D1E9D84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51740F27-461F-4569-9A13-596E788A7E2E}" type="pres">
      <dgm:prSet presAssocID="{6D9561E1-E2E9-4E40-A5F0-C03FFE6180D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5F27E5-C49F-4748-AC4F-29E224A310BA}" type="pres">
      <dgm:prSet presAssocID="{FB170BE3-E32B-4335-9CED-D819E80E8C96}" presName="sibTrans" presStyleLbl="sibTrans2D1" presStyleIdx="2" presStyleCnt="8"/>
      <dgm:spPr/>
      <dgm:t>
        <a:bodyPr/>
        <a:lstStyle/>
        <a:p>
          <a:endParaRPr lang="en-US"/>
        </a:p>
      </dgm:t>
    </dgm:pt>
    <dgm:pt modelId="{6DB020B5-F68F-407C-8042-0E488013CF31}" type="pres">
      <dgm:prSet presAssocID="{FB170BE3-E32B-4335-9CED-D819E80E8C96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EF825287-FBBF-4860-B771-B4A055EEA1B4}" type="pres">
      <dgm:prSet presAssocID="{D39EC8AA-BC49-4ECB-ABA4-AD3DEB98BBF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5CF085-D1C2-45BC-A4C3-D57B325ACB5E}" type="pres">
      <dgm:prSet presAssocID="{EAF3A974-EC7F-490A-B003-BC84C0DE3785}" presName="sibTrans" presStyleLbl="sibTrans2D1" presStyleIdx="3" presStyleCnt="8"/>
      <dgm:spPr/>
      <dgm:t>
        <a:bodyPr/>
        <a:lstStyle/>
        <a:p>
          <a:endParaRPr lang="en-US"/>
        </a:p>
      </dgm:t>
    </dgm:pt>
    <dgm:pt modelId="{32A3B5CE-E3DC-4846-B392-CEE2B30B91FE}" type="pres">
      <dgm:prSet presAssocID="{EAF3A974-EC7F-490A-B003-BC84C0DE3785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1DB4CB6A-D9F0-47B5-A82A-5C35115992FC}" type="pres">
      <dgm:prSet presAssocID="{D9DF7838-C79D-4F21-BDD2-2BF124C5C2CB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E0349D-1026-4871-99FE-77AE1FB77D6C}" type="pres">
      <dgm:prSet presAssocID="{40F51DE8-9751-41B9-AD05-3B1BEF7B214E}" presName="sibTrans" presStyleLbl="sibTrans2D1" presStyleIdx="4" presStyleCnt="8"/>
      <dgm:spPr/>
      <dgm:t>
        <a:bodyPr/>
        <a:lstStyle/>
        <a:p>
          <a:endParaRPr lang="en-US"/>
        </a:p>
      </dgm:t>
    </dgm:pt>
    <dgm:pt modelId="{7C3CF961-9430-4BFE-9361-B78B910A543F}" type="pres">
      <dgm:prSet presAssocID="{40F51DE8-9751-41B9-AD05-3B1BEF7B214E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6470A5CF-523E-490B-B59E-A2833456A7CA}" type="pres">
      <dgm:prSet presAssocID="{0DF309E1-9C2D-4DC1-AC54-90E5C0AEB5F6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8E3B4-A5BD-4B37-B467-219069081FCD}" type="pres">
      <dgm:prSet presAssocID="{A32A2D5A-F0C2-4F07-89B7-A1FEAA92C95D}" presName="sibTrans" presStyleLbl="sibTrans2D1" presStyleIdx="5" presStyleCnt="8"/>
      <dgm:spPr/>
      <dgm:t>
        <a:bodyPr/>
        <a:lstStyle/>
        <a:p>
          <a:endParaRPr lang="en-US"/>
        </a:p>
      </dgm:t>
    </dgm:pt>
    <dgm:pt modelId="{264ECEEE-036C-4691-87DA-B988F5F74F1D}" type="pres">
      <dgm:prSet presAssocID="{A32A2D5A-F0C2-4F07-89B7-A1FEAA92C95D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61126065-2F41-41BD-9050-63DE9CC96D1A}" type="pres">
      <dgm:prSet presAssocID="{6E0BD786-6411-47C0-B3A1-E55C06233272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D7212-3251-4F94-93BF-D6F34D03DD83}" type="pres">
      <dgm:prSet presAssocID="{62732BEC-F17B-45A7-BBDC-2DAC26D028DC}" presName="sibTrans" presStyleLbl="sibTrans2D1" presStyleIdx="6" presStyleCnt="8"/>
      <dgm:spPr/>
      <dgm:t>
        <a:bodyPr/>
        <a:lstStyle/>
        <a:p>
          <a:endParaRPr lang="en-US"/>
        </a:p>
      </dgm:t>
    </dgm:pt>
    <dgm:pt modelId="{F53DC895-BBBC-4429-9CD4-05A97CF5D864}" type="pres">
      <dgm:prSet presAssocID="{62732BEC-F17B-45A7-BBDC-2DAC26D028DC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E1EC6C2A-A26B-4ED5-AE91-36E5F51DB46E}" type="pres">
      <dgm:prSet presAssocID="{0FB06098-AD97-49DF-9C7F-69BF63DBE620}" presName="node" presStyleLbl="node1" presStyleIdx="7" presStyleCnt="9" custLinFactNeighborX="3279" custLinFactNeighborY="-149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A009E-7E88-4771-B297-1942C7E9B90E}" type="pres">
      <dgm:prSet presAssocID="{7CF67DA3-8100-4909-B8D0-C325F7D15DDB}" presName="sibTrans" presStyleLbl="sibTrans2D1" presStyleIdx="7" presStyleCnt="8"/>
      <dgm:spPr/>
      <dgm:t>
        <a:bodyPr/>
        <a:lstStyle/>
        <a:p>
          <a:endParaRPr lang="en-US"/>
        </a:p>
      </dgm:t>
    </dgm:pt>
    <dgm:pt modelId="{67CD1E59-60CC-4C8E-9E48-1E093BBDACCE}" type="pres">
      <dgm:prSet presAssocID="{7CF67DA3-8100-4909-B8D0-C325F7D15DDB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1AC2883E-9D64-4A58-8B32-D5E8764DFEDE}" type="pres">
      <dgm:prSet presAssocID="{DB0E3C55-4467-4E64-A526-977A3228FD76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3BE423-BE9E-4A22-8BBA-900C323D6AFE}" srcId="{2A4F4ACE-12B6-478B-9D56-2796C66B40D6}" destId="{26130AC5-0152-4850-8063-CC599110527A}" srcOrd="1" destOrd="0" parTransId="{F7645C52-B543-44D9-8091-99F5F0901493}" sibTransId="{3FC635B4-6190-4008-9E20-F5793D1E9D84}"/>
    <dgm:cxn modelId="{EA3366E5-36DA-488D-A12A-FA7EE3A1D599}" type="presOf" srcId="{26130AC5-0152-4850-8063-CC599110527A}" destId="{8B5FE82A-A3E4-429B-AEBB-DA63AAD513C8}" srcOrd="0" destOrd="0" presId="urn:microsoft.com/office/officeart/2005/8/layout/process2"/>
    <dgm:cxn modelId="{ABBF245A-E78C-4805-B8C3-5D2C12921842}" type="presOf" srcId="{A32A2D5A-F0C2-4F07-89B7-A1FEAA92C95D}" destId="{BB78E3B4-A5BD-4B37-B467-219069081FCD}" srcOrd="0" destOrd="0" presId="urn:microsoft.com/office/officeart/2005/8/layout/process2"/>
    <dgm:cxn modelId="{806444F5-BC15-4434-B28C-95BF74B0A6C6}" type="presOf" srcId="{EAF3A974-EC7F-490A-B003-BC84C0DE3785}" destId="{795CF085-D1C2-45BC-A4C3-D57B325ACB5E}" srcOrd="0" destOrd="0" presId="urn:microsoft.com/office/officeart/2005/8/layout/process2"/>
    <dgm:cxn modelId="{807CCA7A-C38C-4B0A-8E16-37F04A9817E0}" type="presOf" srcId="{7CF67DA3-8100-4909-B8D0-C325F7D15DDB}" destId="{9C0A009E-7E88-4771-B297-1942C7E9B90E}" srcOrd="0" destOrd="0" presId="urn:microsoft.com/office/officeart/2005/8/layout/process2"/>
    <dgm:cxn modelId="{5176F540-E024-43AF-90A3-26F1008C946C}" type="presOf" srcId="{A782600B-606B-4870-BEAF-C5CFE6BDC4D4}" destId="{3C51275D-38F6-4CAE-8448-1F81B3029C76}" srcOrd="1" destOrd="0" presId="urn:microsoft.com/office/officeart/2005/8/layout/process2"/>
    <dgm:cxn modelId="{F286BE2D-2302-4F6E-B7AB-C180A14E8376}" type="presOf" srcId="{6D9561E1-E2E9-4E40-A5F0-C03FFE6180D6}" destId="{51740F27-461F-4569-9A13-596E788A7E2E}" srcOrd="0" destOrd="0" presId="urn:microsoft.com/office/officeart/2005/8/layout/process2"/>
    <dgm:cxn modelId="{55213EF0-29C4-461E-B69E-B98F85A3B9DA}" type="presOf" srcId="{3FC635B4-6190-4008-9E20-F5793D1E9D84}" destId="{FEDA1077-4005-4914-806D-107082E442BC}" srcOrd="0" destOrd="0" presId="urn:microsoft.com/office/officeart/2005/8/layout/process2"/>
    <dgm:cxn modelId="{5CDFBC05-8459-4EA8-9321-8FA2877258B8}" type="presOf" srcId="{40F51DE8-9751-41B9-AD05-3B1BEF7B214E}" destId="{98E0349D-1026-4871-99FE-77AE1FB77D6C}" srcOrd="0" destOrd="0" presId="urn:microsoft.com/office/officeart/2005/8/layout/process2"/>
    <dgm:cxn modelId="{FA18BF5C-A89E-4836-9C0E-49F85900703C}" srcId="{2A4F4ACE-12B6-478B-9D56-2796C66B40D6}" destId="{D39EC8AA-BC49-4ECB-ABA4-AD3DEB98BBF3}" srcOrd="3" destOrd="0" parTransId="{99A4440C-8F83-489C-9C8B-ABF87886184E}" sibTransId="{EAF3A974-EC7F-490A-B003-BC84C0DE3785}"/>
    <dgm:cxn modelId="{58A20842-8AC2-4D07-B21A-0FC07C9111DC}" type="presOf" srcId="{62732BEC-F17B-45A7-BBDC-2DAC26D028DC}" destId="{FBCD7212-3251-4F94-93BF-D6F34D03DD83}" srcOrd="0" destOrd="0" presId="urn:microsoft.com/office/officeart/2005/8/layout/process2"/>
    <dgm:cxn modelId="{E693F371-E6C6-4252-B55C-20191D816676}" type="presOf" srcId="{6E0BD786-6411-47C0-B3A1-E55C06233272}" destId="{61126065-2F41-41BD-9050-63DE9CC96D1A}" srcOrd="0" destOrd="0" presId="urn:microsoft.com/office/officeart/2005/8/layout/process2"/>
    <dgm:cxn modelId="{73EE2752-7C8A-43F6-8D60-9F2FFDFDC11B}" type="presOf" srcId="{EAF3A974-EC7F-490A-B003-BC84C0DE3785}" destId="{32A3B5CE-E3DC-4846-B392-CEE2B30B91FE}" srcOrd="1" destOrd="0" presId="urn:microsoft.com/office/officeart/2005/8/layout/process2"/>
    <dgm:cxn modelId="{FBD0DD54-1863-4B18-BB43-E59F44C38B72}" type="presOf" srcId="{A32A2D5A-F0C2-4F07-89B7-A1FEAA92C95D}" destId="{264ECEEE-036C-4691-87DA-B988F5F74F1D}" srcOrd="1" destOrd="0" presId="urn:microsoft.com/office/officeart/2005/8/layout/process2"/>
    <dgm:cxn modelId="{992DA34E-3116-4904-9649-73DC95242817}" srcId="{2A4F4ACE-12B6-478B-9D56-2796C66B40D6}" destId="{D9DF7838-C79D-4F21-BDD2-2BF124C5C2CB}" srcOrd="4" destOrd="0" parTransId="{61C0A6DC-B726-4B56-AD47-7155198CD8A7}" sibTransId="{40F51DE8-9751-41B9-AD05-3B1BEF7B214E}"/>
    <dgm:cxn modelId="{7E0FC633-C392-4A79-A491-E334EE28BCDD}" type="presOf" srcId="{DB0E3C55-4467-4E64-A526-977A3228FD76}" destId="{1AC2883E-9D64-4A58-8B32-D5E8764DFEDE}" srcOrd="0" destOrd="0" presId="urn:microsoft.com/office/officeart/2005/8/layout/process2"/>
    <dgm:cxn modelId="{22904C10-01FC-476A-983E-D6EE79F0789E}" type="presOf" srcId="{40F51DE8-9751-41B9-AD05-3B1BEF7B214E}" destId="{7C3CF961-9430-4BFE-9361-B78B910A543F}" srcOrd="1" destOrd="0" presId="urn:microsoft.com/office/officeart/2005/8/layout/process2"/>
    <dgm:cxn modelId="{8AC92216-FB35-4E7C-A36E-D3DD28C17216}" type="presOf" srcId="{0DF309E1-9C2D-4DC1-AC54-90E5C0AEB5F6}" destId="{6470A5CF-523E-490B-B59E-A2833456A7CA}" srcOrd="0" destOrd="0" presId="urn:microsoft.com/office/officeart/2005/8/layout/process2"/>
    <dgm:cxn modelId="{B767CEE1-707A-4649-947E-CBB240458400}" type="presOf" srcId="{62732BEC-F17B-45A7-BBDC-2DAC26D028DC}" destId="{F53DC895-BBBC-4429-9CD4-05A97CF5D864}" srcOrd="1" destOrd="0" presId="urn:microsoft.com/office/officeart/2005/8/layout/process2"/>
    <dgm:cxn modelId="{291CBAC3-7AA1-4351-9B1D-9137CBDFBB83}" type="presOf" srcId="{0FB06098-AD97-49DF-9C7F-69BF63DBE620}" destId="{E1EC6C2A-A26B-4ED5-AE91-36E5F51DB46E}" srcOrd="0" destOrd="0" presId="urn:microsoft.com/office/officeart/2005/8/layout/process2"/>
    <dgm:cxn modelId="{4B011A91-420C-487A-9C9C-C4824CCDCEA9}" type="presOf" srcId="{D39EC8AA-BC49-4ECB-ABA4-AD3DEB98BBF3}" destId="{EF825287-FBBF-4860-B771-B4A055EEA1B4}" srcOrd="0" destOrd="0" presId="urn:microsoft.com/office/officeart/2005/8/layout/process2"/>
    <dgm:cxn modelId="{7BF3519E-896E-40D1-889F-974F30DF9D4F}" type="presOf" srcId="{2A4F4ACE-12B6-478B-9D56-2796C66B40D6}" destId="{8B69E57E-91A0-4E85-9F62-7FED59DB16A7}" srcOrd="0" destOrd="0" presId="urn:microsoft.com/office/officeart/2005/8/layout/process2"/>
    <dgm:cxn modelId="{CBA3CC37-1D6F-4FEE-A26B-50311D5D5778}" type="presOf" srcId="{A782600B-606B-4870-BEAF-C5CFE6BDC4D4}" destId="{99EBFBBC-6712-4153-81E7-D67D24747C51}" srcOrd="0" destOrd="0" presId="urn:microsoft.com/office/officeart/2005/8/layout/process2"/>
    <dgm:cxn modelId="{359E8063-3853-41CD-BF1E-DB3E95217A84}" srcId="{2A4F4ACE-12B6-478B-9D56-2796C66B40D6}" destId="{6E0BD786-6411-47C0-B3A1-E55C06233272}" srcOrd="6" destOrd="0" parTransId="{982B3306-5E6D-4E9E-AD38-C7B68A836E0C}" sibTransId="{62732BEC-F17B-45A7-BBDC-2DAC26D028DC}"/>
    <dgm:cxn modelId="{08399A89-3D0E-421A-950A-F9D09A79267F}" type="presOf" srcId="{D9DF7838-C79D-4F21-BDD2-2BF124C5C2CB}" destId="{1DB4CB6A-D9F0-47B5-A82A-5C35115992FC}" srcOrd="0" destOrd="0" presId="urn:microsoft.com/office/officeart/2005/8/layout/process2"/>
    <dgm:cxn modelId="{2DEACEDE-58D6-4F8D-A12D-08F120FDC840}" type="presOf" srcId="{7CF67DA3-8100-4909-B8D0-C325F7D15DDB}" destId="{67CD1E59-60CC-4C8E-9E48-1E093BBDACCE}" srcOrd="1" destOrd="0" presId="urn:microsoft.com/office/officeart/2005/8/layout/process2"/>
    <dgm:cxn modelId="{A435016D-F755-42B8-B8DD-CF26F0581477}" srcId="{2A4F4ACE-12B6-478B-9D56-2796C66B40D6}" destId="{0DF309E1-9C2D-4DC1-AC54-90E5C0AEB5F6}" srcOrd="5" destOrd="0" parTransId="{A7E3B6B5-034D-4384-A487-7FF123985E55}" sibTransId="{A32A2D5A-F0C2-4F07-89B7-A1FEAA92C95D}"/>
    <dgm:cxn modelId="{E53E71C3-1476-4288-8420-0F06D86F7660}" srcId="{2A4F4ACE-12B6-478B-9D56-2796C66B40D6}" destId="{6D9561E1-E2E9-4E40-A5F0-C03FFE6180D6}" srcOrd="2" destOrd="0" parTransId="{065436BB-FBA2-4073-9DA5-951AA55DA3F6}" sibTransId="{FB170BE3-E32B-4335-9CED-D819E80E8C96}"/>
    <dgm:cxn modelId="{71EBF4E3-D766-4447-B051-B29FCF54D780}" type="presOf" srcId="{3FC635B4-6190-4008-9E20-F5793D1E9D84}" destId="{8D39E7EB-479B-476F-A071-7F0A94577C82}" srcOrd="1" destOrd="0" presId="urn:microsoft.com/office/officeart/2005/8/layout/process2"/>
    <dgm:cxn modelId="{A69796E0-39DA-4952-9677-FBAD4F4343D2}" type="presOf" srcId="{FB170BE3-E32B-4335-9CED-D819E80E8C96}" destId="{4A5F27E5-C49F-4748-AC4F-29E224A310BA}" srcOrd="0" destOrd="0" presId="urn:microsoft.com/office/officeart/2005/8/layout/process2"/>
    <dgm:cxn modelId="{26C6AEEB-0766-46C5-B955-9A01CB525927}" type="presOf" srcId="{FB170BE3-E32B-4335-9CED-D819E80E8C96}" destId="{6DB020B5-F68F-407C-8042-0E488013CF31}" srcOrd="1" destOrd="0" presId="urn:microsoft.com/office/officeart/2005/8/layout/process2"/>
    <dgm:cxn modelId="{807BF83C-2486-46F4-9330-1807F973CCF6}" srcId="{2A4F4ACE-12B6-478B-9D56-2796C66B40D6}" destId="{DB0E3C55-4467-4E64-A526-977A3228FD76}" srcOrd="8" destOrd="0" parTransId="{B34E5DED-9D3A-477B-9B85-FDE28B54B7E0}" sibTransId="{1E27F565-4C05-4E5F-A625-0F5AFBEE8D7D}"/>
    <dgm:cxn modelId="{D98587A1-A970-4CEF-8BFB-333BD281C1B2}" type="presOf" srcId="{D1CF0139-E031-41C8-8BB2-9C2162C0CEFB}" destId="{FC49DAF7-63F0-4C06-9129-7986BCCB8771}" srcOrd="0" destOrd="0" presId="urn:microsoft.com/office/officeart/2005/8/layout/process2"/>
    <dgm:cxn modelId="{A74BC08B-EC67-475C-89E1-4E6BD8D0044E}" srcId="{2A4F4ACE-12B6-478B-9D56-2796C66B40D6}" destId="{0FB06098-AD97-49DF-9C7F-69BF63DBE620}" srcOrd="7" destOrd="0" parTransId="{28D62C4E-3FD7-4655-A87A-9C8FE29378DF}" sibTransId="{7CF67DA3-8100-4909-B8D0-C325F7D15DDB}"/>
    <dgm:cxn modelId="{EA54565A-D902-46FA-8A89-9B52A1E19488}" srcId="{2A4F4ACE-12B6-478B-9D56-2796C66B40D6}" destId="{D1CF0139-E031-41C8-8BB2-9C2162C0CEFB}" srcOrd="0" destOrd="0" parTransId="{A0663F5D-A549-4100-B51A-64887B1C94A6}" sibTransId="{A782600B-606B-4870-BEAF-C5CFE6BDC4D4}"/>
    <dgm:cxn modelId="{C0ACA5E3-033F-48E0-88A6-5539AF7DD3A9}" type="presParOf" srcId="{8B69E57E-91A0-4E85-9F62-7FED59DB16A7}" destId="{FC49DAF7-63F0-4C06-9129-7986BCCB8771}" srcOrd="0" destOrd="0" presId="urn:microsoft.com/office/officeart/2005/8/layout/process2"/>
    <dgm:cxn modelId="{EF979AA8-96C5-4BED-B9F1-FE81BEDE81D0}" type="presParOf" srcId="{8B69E57E-91A0-4E85-9F62-7FED59DB16A7}" destId="{99EBFBBC-6712-4153-81E7-D67D24747C51}" srcOrd="1" destOrd="0" presId="urn:microsoft.com/office/officeart/2005/8/layout/process2"/>
    <dgm:cxn modelId="{B8B18987-9F97-4E4A-AC89-E10CDDD9CE3A}" type="presParOf" srcId="{99EBFBBC-6712-4153-81E7-D67D24747C51}" destId="{3C51275D-38F6-4CAE-8448-1F81B3029C76}" srcOrd="0" destOrd="0" presId="urn:microsoft.com/office/officeart/2005/8/layout/process2"/>
    <dgm:cxn modelId="{08F56A36-F948-4E41-8B03-1BD81946043A}" type="presParOf" srcId="{8B69E57E-91A0-4E85-9F62-7FED59DB16A7}" destId="{8B5FE82A-A3E4-429B-AEBB-DA63AAD513C8}" srcOrd="2" destOrd="0" presId="urn:microsoft.com/office/officeart/2005/8/layout/process2"/>
    <dgm:cxn modelId="{1A4224B7-222C-41C8-9779-FCF7B3E6BA2A}" type="presParOf" srcId="{8B69E57E-91A0-4E85-9F62-7FED59DB16A7}" destId="{FEDA1077-4005-4914-806D-107082E442BC}" srcOrd="3" destOrd="0" presId="urn:microsoft.com/office/officeart/2005/8/layout/process2"/>
    <dgm:cxn modelId="{1C6C5BAB-80FA-4D2C-932B-E3D691D4614C}" type="presParOf" srcId="{FEDA1077-4005-4914-806D-107082E442BC}" destId="{8D39E7EB-479B-476F-A071-7F0A94577C82}" srcOrd="0" destOrd="0" presId="urn:microsoft.com/office/officeart/2005/8/layout/process2"/>
    <dgm:cxn modelId="{A5926B63-BF01-4190-8418-95F7A7894504}" type="presParOf" srcId="{8B69E57E-91A0-4E85-9F62-7FED59DB16A7}" destId="{51740F27-461F-4569-9A13-596E788A7E2E}" srcOrd="4" destOrd="0" presId="urn:microsoft.com/office/officeart/2005/8/layout/process2"/>
    <dgm:cxn modelId="{0350CC55-41DE-42DC-85DC-E3C4BFE8F8CB}" type="presParOf" srcId="{8B69E57E-91A0-4E85-9F62-7FED59DB16A7}" destId="{4A5F27E5-C49F-4748-AC4F-29E224A310BA}" srcOrd="5" destOrd="0" presId="urn:microsoft.com/office/officeart/2005/8/layout/process2"/>
    <dgm:cxn modelId="{5490EC9B-BFCF-42D4-88E6-E029243BB187}" type="presParOf" srcId="{4A5F27E5-C49F-4748-AC4F-29E224A310BA}" destId="{6DB020B5-F68F-407C-8042-0E488013CF31}" srcOrd="0" destOrd="0" presId="urn:microsoft.com/office/officeart/2005/8/layout/process2"/>
    <dgm:cxn modelId="{92EF1992-4625-4629-9693-66027777B16F}" type="presParOf" srcId="{8B69E57E-91A0-4E85-9F62-7FED59DB16A7}" destId="{EF825287-FBBF-4860-B771-B4A055EEA1B4}" srcOrd="6" destOrd="0" presId="urn:microsoft.com/office/officeart/2005/8/layout/process2"/>
    <dgm:cxn modelId="{147CD6CE-86FC-4E34-ADE9-D2FBF1EEA238}" type="presParOf" srcId="{8B69E57E-91A0-4E85-9F62-7FED59DB16A7}" destId="{795CF085-D1C2-45BC-A4C3-D57B325ACB5E}" srcOrd="7" destOrd="0" presId="urn:microsoft.com/office/officeart/2005/8/layout/process2"/>
    <dgm:cxn modelId="{0755F919-73FD-4000-A083-7F45157A1C56}" type="presParOf" srcId="{795CF085-D1C2-45BC-A4C3-D57B325ACB5E}" destId="{32A3B5CE-E3DC-4846-B392-CEE2B30B91FE}" srcOrd="0" destOrd="0" presId="urn:microsoft.com/office/officeart/2005/8/layout/process2"/>
    <dgm:cxn modelId="{03A0FFDA-775C-4789-B386-5EBDFDFD0F40}" type="presParOf" srcId="{8B69E57E-91A0-4E85-9F62-7FED59DB16A7}" destId="{1DB4CB6A-D9F0-47B5-A82A-5C35115992FC}" srcOrd="8" destOrd="0" presId="urn:microsoft.com/office/officeart/2005/8/layout/process2"/>
    <dgm:cxn modelId="{94A8B2CC-A8F2-4EFD-BC97-E46BC0F949F7}" type="presParOf" srcId="{8B69E57E-91A0-4E85-9F62-7FED59DB16A7}" destId="{98E0349D-1026-4871-99FE-77AE1FB77D6C}" srcOrd="9" destOrd="0" presId="urn:microsoft.com/office/officeart/2005/8/layout/process2"/>
    <dgm:cxn modelId="{D13C9062-6DC8-4132-BEE9-AB4AA71A3A0F}" type="presParOf" srcId="{98E0349D-1026-4871-99FE-77AE1FB77D6C}" destId="{7C3CF961-9430-4BFE-9361-B78B910A543F}" srcOrd="0" destOrd="0" presId="urn:microsoft.com/office/officeart/2005/8/layout/process2"/>
    <dgm:cxn modelId="{692EA558-F93C-4BE8-9277-11FF31AE27A5}" type="presParOf" srcId="{8B69E57E-91A0-4E85-9F62-7FED59DB16A7}" destId="{6470A5CF-523E-490B-B59E-A2833456A7CA}" srcOrd="10" destOrd="0" presId="urn:microsoft.com/office/officeart/2005/8/layout/process2"/>
    <dgm:cxn modelId="{3AD69628-084C-4C61-9D49-F4DD46286F6E}" type="presParOf" srcId="{8B69E57E-91A0-4E85-9F62-7FED59DB16A7}" destId="{BB78E3B4-A5BD-4B37-B467-219069081FCD}" srcOrd="11" destOrd="0" presId="urn:microsoft.com/office/officeart/2005/8/layout/process2"/>
    <dgm:cxn modelId="{5884002C-CC38-4AC6-8CC9-AC36819DDEAF}" type="presParOf" srcId="{BB78E3B4-A5BD-4B37-B467-219069081FCD}" destId="{264ECEEE-036C-4691-87DA-B988F5F74F1D}" srcOrd="0" destOrd="0" presId="urn:microsoft.com/office/officeart/2005/8/layout/process2"/>
    <dgm:cxn modelId="{DAF90365-880C-45F0-8965-C2B27CEAAA7B}" type="presParOf" srcId="{8B69E57E-91A0-4E85-9F62-7FED59DB16A7}" destId="{61126065-2F41-41BD-9050-63DE9CC96D1A}" srcOrd="12" destOrd="0" presId="urn:microsoft.com/office/officeart/2005/8/layout/process2"/>
    <dgm:cxn modelId="{304FF058-71A9-474F-80AE-6EDFD7E1E07E}" type="presParOf" srcId="{8B69E57E-91A0-4E85-9F62-7FED59DB16A7}" destId="{FBCD7212-3251-4F94-93BF-D6F34D03DD83}" srcOrd="13" destOrd="0" presId="urn:microsoft.com/office/officeart/2005/8/layout/process2"/>
    <dgm:cxn modelId="{8B18BDC6-E360-40A9-868D-3AF9BFD638C5}" type="presParOf" srcId="{FBCD7212-3251-4F94-93BF-D6F34D03DD83}" destId="{F53DC895-BBBC-4429-9CD4-05A97CF5D864}" srcOrd="0" destOrd="0" presId="urn:microsoft.com/office/officeart/2005/8/layout/process2"/>
    <dgm:cxn modelId="{FF28ECA2-A0E5-4C8A-AC3B-6ACC294C7146}" type="presParOf" srcId="{8B69E57E-91A0-4E85-9F62-7FED59DB16A7}" destId="{E1EC6C2A-A26B-4ED5-AE91-36E5F51DB46E}" srcOrd="14" destOrd="0" presId="urn:microsoft.com/office/officeart/2005/8/layout/process2"/>
    <dgm:cxn modelId="{A1861955-323D-47DE-9EB4-FCC634062E92}" type="presParOf" srcId="{8B69E57E-91A0-4E85-9F62-7FED59DB16A7}" destId="{9C0A009E-7E88-4771-B297-1942C7E9B90E}" srcOrd="15" destOrd="0" presId="urn:microsoft.com/office/officeart/2005/8/layout/process2"/>
    <dgm:cxn modelId="{99979EFF-9688-47EC-9C7D-89903F9F77E5}" type="presParOf" srcId="{9C0A009E-7E88-4771-B297-1942C7E9B90E}" destId="{67CD1E59-60CC-4C8E-9E48-1E093BBDACCE}" srcOrd="0" destOrd="0" presId="urn:microsoft.com/office/officeart/2005/8/layout/process2"/>
    <dgm:cxn modelId="{4E465C07-A1F8-4AD2-9323-78815E6320DA}" type="presParOf" srcId="{8B69E57E-91A0-4E85-9F62-7FED59DB16A7}" destId="{1AC2883E-9D64-4A58-8B32-D5E8764DFEDE}" srcOrd="16" destOrd="0" presId="urn:microsoft.com/office/officeart/2005/8/layout/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31/12/2018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Sleep and Rest	</a:t>
            </a:r>
            <a:br>
              <a:rPr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4572000"/>
            <a:ext cx="6480048" cy="1752600"/>
          </a:xfrm>
        </p:spPr>
        <p:txBody>
          <a:bodyPr/>
          <a:lstStyle/>
          <a:p>
            <a:r>
              <a:rPr lang="en-US" dirty="0" smtClean="0"/>
              <a:t>MR. JAHID NOYDA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sleep 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907760"/>
          </a:xfrm>
        </p:spPr>
        <p:txBody>
          <a:bodyPr/>
          <a:lstStyle/>
          <a:p>
            <a:r>
              <a:rPr lang="en-US" dirty="0" smtClean="0"/>
              <a:t>Sleep  means a state of altered consciousness through out  which varying degree of stimuli produce wakefulness.</a:t>
            </a:r>
          </a:p>
          <a:p>
            <a:r>
              <a:rPr lang="en-US" dirty="0" smtClean="0"/>
              <a:t> Body function slow and metabolism falls by 20 to 30 % </a:t>
            </a:r>
          </a:p>
          <a:p>
            <a:r>
              <a:rPr lang="en-US" dirty="0" smtClean="0"/>
              <a:t>Unaware of environment and respond external stimuli. For example an alarm clock , bright light or background noise.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OF SLEEP	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“Sleep is a cyclically  occurring state decreased  motor activity and perception.”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rest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469344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“Rest is refers to a condition in which  body is decreased state of activity with  feeling of being refreshed </a:t>
            </a:r>
            <a:r>
              <a:rPr lang="en-US" sz="2400" b="1" dirty="0" smtClean="0"/>
              <a:t>.”</a:t>
            </a:r>
          </a:p>
          <a:p>
            <a:pPr algn="ctr">
              <a:buNone/>
            </a:pPr>
            <a:endParaRPr lang="en-US" b="1" dirty="0" smtClean="0"/>
          </a:p>
          <a:p>
            <a:r>
              <a:rPr lang="en-US" b="1" dirty="0" smtClean="0"/>
              <a:t>Rest feel mentally relaxed free from anxiety.</a:t>
            </a:r>
          </a:p>
          <a:p>
            <a:r>
              <a:rPr lang="en-US" b="1" dirty="0" smtClean="0"/>
              <a:t>Body is inactive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rest  by doing things that they find calming and relaxing </a:t>
            </a:r>
          </a:p>
          <a:p>
            <a:r>
              <a:rPr lang="en-US" dirty="0" smtClean="0"/>
              <a:t>For example reading , listening to music , watching television ,  praying and walking.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95400"/>
            <a:ext cx="7772400" cy="6041136"/>
          </a:xfrm>
        </p:spPr>
        <p:txBody>
          <a:bodyPr/>
          <a:lstStyle/>
          <a:p>
            <a:pPr algn="ctr"/>
            <a:r>
              <a:rPr lang="en-US" sz="8800" dirty="0" smtClean="0">
                <a:latin typeface="Algerian" pitchFamily="82" charset="0"/>
              </a:rPr>
              <a:t>Rest Without</a:t>
            </a:r>
            <a:br>
              <a:rPr lang="en-US" sz="8800" dirty="0" smtClean="0">
                <a:latin typeface="Algerian" pitchFamily="82" charset="0"/>
              </a:rPr>
            </a:br>
            <a:r>
              <a:rPr lang="en-US" sz="8800" dirty="0" smtClean="0">
                <a:latin typeface="Algerian" pitchFamily="82" charset="0"/>
              </a:rPr>
              <a:t>Sleep Is Inadequate </a:t>
            </a:r>
            <a:endParaRPr lang="en-US" sz="88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“PHYSIOLOGY OF SLEEP”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THE SUPERCHIASMATIC NUCLEUS </a:t>
            </a:r>
            <a:r>
              <a:rPr lang="en-US" dirty="0" smtClean="0"/>
              <a:t>is located in anterior hypothalamus.</a:t>
            </a:r>
          </a:p>
          <a:p>
            <a:pPr>
              <a:buNone/>
            </a:pPr>
            <a:r>
              <a:rPr lang="en-US" dirty="0" smtClean="0"/>
              <a:t>It will control the body temperature and maintain the timing of sleep-wake cycle.</a:t>
            </a:r>
          </a:p>
          <a:p>
            <a:pPr>
              <a:buNone/>
            </a:pPr>
            <a:r>
              <a:rPr lang="en-US" dirty="0" smtClean="0"/>
              <a:t>It will also control production of melatonin which believed to be a patent sleep induced.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mediator  of arousal and of sensory stimulation is the reticular activity system (RAS).</a:t>
            </a:r>
          </a:p>
          <a:p>
            <a:r>
              <a:rPr lang="en-US" dirty="0" smtClean="0"/>
              <a:t>RAS  is located in brain stem </a:t>
            </a:r>
          </a:p>
          <a:p>
            <a:r>
              <a:rPr lang="en-US" dirty="0" smtClean="0"/>
              <a:t>RAS provide anatomic framework</a:t>
            </a:r>
            <a:r>
              <a:rPr lang="en-US" dirty="0"/>
              <a:t> </a:t>
            </a:r>
            <a:r>
              <a:rPr lang="en-US" dirty="0" smtClean="0"/>
              <a:t>for arousal it  in neurotransmitter then serve on chemical messengers.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4669536"/>
          </a:xfrm>
        </p:spPr>
        <p:txBody>
          <a:bodyPr/>
          <a:lstStyle/>
          <a:p>
            <a:pPr algn="ctr">
              <a:buFont typeface="Arial" pitchFamily="34" charset="0"/>
              <a:buChar char="•"/>
            </a:pPr>
            <a:r>
              <a:rPr lang="en-US" sz="5400" dirty="0" smtClean="0"/>
              <a:t>RELATIONSHIP BETWEEN SLEEP AND REST WITH ILLNESS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0"/>
          <a:ext cx="80772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924800" cy="91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Average Sleep Requirement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born :- 16-20 hours per day</a:t>
            </a:r>
          </a:p>
          <a:p>
            <a:r>
              <a:rPr lang="en-US" dirty="0" smtClean="0"/>
              <a:t>Childhood :- 10-12 hours per day</a:t>
            </a:r>
          </a:p>
          <a:p>
            <a:r>
              <a:rPr lang="en-US" dirty="0" smtClean="0"/>
              <a:t>Adult :- 8-9 hours per day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Stages of sleep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stages of sleep :-</a:t>
            </a:r>
          </a:p>
          <a:p>
            <a:r>
              <a:rPr lang="en-US" b="1" dirty="0" smtClean="0"/>
              <a:t>A.NREM</a:t>
            </a:r>
            <a:r>
              <a:rPr lang="en-US" dirty="0" smtClean="0"/>
              <a:t> (non rapid eye movement)</a:t>
            </a:r>
          </a:p>
          <a:p>
            <a:r>
              <a:rPr lang="en-US" dirty="0" smtClean="0"/>
              <a:t>It will further divided into 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Stage  1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Stage 2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Stage 3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Stage 4</a:t>
            </a:r>
          </a:p>
          <a:p>
            <a:r>
              <a:rPr lang="en-US" b="1" dirty="0" smtClean="0"/>
              <a:t>B. REM</a:t>
            </a:r>
            <a:r>
              <a:rPr lang="en-US" dirty="0" smtClean="0"/>
              <a:t> (rapid eye movement)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/>
          <a:p>
            <a:r>
              <a:rPr lang="en-US" dirty="0" smtClean="0"/>
              <a:t>NREM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01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Non rapid eye movement :-</a:t>
            </a:r>
          </a:p>
          <a:p>
            <a:r>
              <a:rPr lang="en-US" dirty="0" smtClean="0"/>
              <a:t>It is also called as slow wave sleep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1 :-</a:t>
            </a:r>
          </a:p>
          <a:p>
            <a:pPr lvl="1"/>
            <a:r>
              <a:rPr lang="en-US" dirty="0" smtClean="0"/>
              <a:t>It is light sleep from sleeper can easily awakened.</a:t>
            </a:r>
          </a:p>
          <a:p>
            <a:pPr lvl="1"/>
            <a:r>
              <a:rPr lang="en-US" dirty="0" smtClean="0"/>
              <a:t>Sleeper is relaxed but aware of surrounding.</a:t>
            </a:r>
          </a:p>
          <a:p>
            <a:pPr lvl="1"/>
            <a:r>
              <a:rPr lang="en-US" dirty="0" smtClean="0"/>
              <a:t>Breathing is regular and deeper.</a:t>
            </a:r>
          </a:p>
          <a:p>
            <a:pPr lvl="1"/>
            <a:r>
              <a:rPr lang="en-US" dirty="0" smtClean="0"/>
              <a:t>Eyelid open and close slowly </a:t>
            </a:r>
          </a:p>
          <a:p>
            <a:pPr lvl="1"/>
            <a:r>
              <a:rPr lang="en-US" dirty="0" smtClean="0"/>
              <a:t>Eyelid heavy</a:t>
            </a:r>
          </a:p>
          <a:p>
            <a:pPr lvl="1"/>
            <a:r>
              <a:rPr lang="en-US" dirty="0" smtClean="0"/>
              <a:t>Sleeper feels groggy</a:t>
            </a:r>
          </a:p>
          <a:p>
            <a:pPr lvl="1"/>
            <a:r>
              <a:rPr lang="en-US" dirty="0" smtClean="0"/>
              <a:t>Accounts for about  5 % of total sleep</a:t>
            </a:r>
          </a:p>
          <a:p>
            <a:pPr lvl="1"/>
            <a:r>
              <a:rPr lang="en-US" dirty="0" smtClean="0"/>
              <a:t>Duration :- 5-10 minutes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 :- 10-15 minutes </a:t>
            </a:r>
          </a:p>
          <a:p>
            <a:r>
              <a:rPr lang="en-US" dirty="0" smtClean="0"/>
              <a:t>Light  sleep</a:t>
            </a:r>
          </a:p>
          <a:p>
            <a:r>
              <a:rPr lang="en-US" dirty="0" smtClean="0"/>
              <a:t>Feels roused </a:t>
            </a:r>
          </a:p>
          <a:p>
            <a:r>
              <a:rPr lang="en-US" dirty="0" smtClean="0"/>
              <a:t>Temperature , HR, BP decreased slightly </a:t>
            </a:r>
          </a:p>
          <a:p>
            <a:r>
              <a:rPr lang="en-US" dirty="0" smtClean="0"/>
              <a:t>Brain activity slow</a:t>
            </a:r>
          </a:p>
          <a:p>
            <a:r>
              <a:rPr lang="en-US" dirty="0" smtClean="0"/>
              <a:t>Help sleeper to disconnect from outside world.</a:t>
            </a:r>
          </a:p>
          <a:p>
            <a:r>
              <a:rPr lang="en-US" dirty="0" smtClean="0"/>
              <a:t>Accounts for about  50 % of total sleep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 </a:t>
            </a:r>
            <a:r>
              <a:rPr lang="en-US" dirty="0" smtClean="0"/>
              <a:t>:</a:t>
            </a:r>
            <a:r>
              <a:rPr lang="en-US" dirty="0" smtClean="0"/>
              <a:t>5-15</a:t>
            </a:r>
            <a:r>
              <a:rPr lang="en-US" dirty="0" smtClean="0"/>
              <a:t> </a:t>
            </a:r>
            <a:r>
              <a:rPr lang="en-US" dirty="0" smtClean="0"/>
              <a:t>min</a:t>
            </a:r>
          </a:p>
          <a:p>
            <a:r>
              <a:rPr lang="en-US" dirty="0" smtClean="0"/>
              <a:t>A deep sleep</a:t>
            </a:r>
          </a:p>
          <a:p>
            <a:r>
              <a:rPr lang="en-US" dirty="0" smtClean="0"/>
              <a:t>Temperature , HR, BP  slow even more </a:t>
            </a:r>
          </a:p>
          <a:p>
            <a:r>
              <a:rPr lang="en-US" dirty="0" smtClean="0"/>
              <a:t>Skeletal muscle very relaxed </a:t>
            </a:r>
          </a:p>
          <a:p>
            <a:r>
              <a:rPr lang="en-US" dirty="0" smtClean="0"/>
              <a:t>Snoring may occur</a:t>
            </a:r>
          </a:p>
          <a:p>
            <a:r>
              <a:rPr lang="en-US" dirty="0" smtClean="0"/>
              <a:t>Accounts for about  8% of total sleep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 :- 20-50 min</a:t>
            </a:r>
          </a:p>
          <a:p>
            <a:r>
              <a:rPr lang="en-US" dirty="0" smtClean="0"/>
              <a:t>Deepest sleep </a:t>
            </a:r>
          </a:p>
          <a:p>
            <a:r>
              <a:rPr lang="en-US" dirty="0" smtClean="0"/>
              <a:t>Difficult to awaken</a:t>
            </a:r>
          </a:p>
          <a:p>
            <a:r>
              <a:rPr lang="en-US" dirty="0" smtClean="0"/>
              <a:t>Body , mind , muscle very relaxed </a:t>
            </a:r>
          </a:p>
          <a:p>
            <a:r>
              <a:rPr lang="en-US" dirty="0" smtClean="0"/>
              <a:t>HR , RR even more slower</a:t>
            </a:r>
          </a:p>
          <a:p>
            <a:r>
              <a:rPr lang="en-US" dirty="0" smtClean="0"/>
              <a:t>Accounts for about  11 % of total sleep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 :-20-30 min</a:t>
            </a:r>
          </a:p>
          <a:p>
            <a:r>
              <a:rPr lang="en-US" dirty="0" smtClean="0"/>
              <a:t>Eye moves rapidly </a:t>
            </a:r>
          </a:p>
          <a:p>
            <a:r>
              <a:rPr lang="en-US" dirty="0" smtClean="0"/>
              <a:t>Temperature HR BP increased </a:t>
            </a:r>
          </a:p>
          <a:p>
            <a:r>
              <a:rPr lang="en-US" dirty="0" smtClean="0"/>
              <a:t>Pulse may be rapid and regular</a:t>
            </a:r>
          </a:p>
          <a:p>
            <a:r>
              <a:rPr lang="en-US" dirty="0" smtClean="0"/>
              <a:t>Apnea may occur</a:t>
            </a:r>
          </a:p>
          <a:p>
            <a:r>
              <a:rPr lang="en-US" dirty="0" smtClean="0"/>
              <a:t>Dreaming may occur </a:t>
            </a:r>
          </a:p>
          <a:p>
            <a:r>
              <a:rPr lang="en-US" dirty="0" smtClean="0"/>
              <a:t>If awakened , will act normally </a:t>
            </a:r>
          </a:p>
          <a:p>
            <a:r>
              <a:rPr lang="en-US" dirty="0" smtClean="0"/>
              <a:t>Accounts for about 25 % of total sleep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6477000" cy="9357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Normal Sleep cycle :-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0" y="0"/>
          <a:ext cx="548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772400" cy="838200"/>
          </a:xfrm>
        </p:spPr>
        <p:txBody>
          <a:bodyPr/>
          <a:lstStyle/>
          <a:p>
            <a:r>
              <a:rPr lang="en-US" dirty="0" smtClean="0"/>
              <a:t>Factors Affecting Sleep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839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Physical Illness </a:t>
            </a:r>
          </a:p>
          <a:p>
            <a:pPr lvl="1"/>
            <a:r>
              <a:rPr lang="en-US" dirty="0" smtClean="0"/>
              <a:t>Respiratory disease ( Asthma , cough ) , Hypertension And cardiac Disease .</a:t>
            </a:r>
          </a:p>
          <a:p>
            <a:r>
              <a:rPr lang="en-US" dirty="0" smtClean="0"/>
              <a:t>Drugs And substances </a:t>
            </a:r>
          </a:p>
          <a:p>
            <a:pPr lvl="1"/>
            <a:r>
              <a:rPr lang="en-US" dirty="0" smtClean="0"/>
              <a:t>Hypotonic , diuretics , anti depression , alcohol stimulant and caffeine .</a:t>
            </a:r>
          </a:p>
          <a:p>
            <a:r>
              <a:rPr lang="en-US" dirty="0" smtClean="0"/>
              <a:t>Life style :- night duties and late night..etc</a:t>
            </a:r>
          </a:p>
          <a:p>
            <a:r>
              <a:rPr lang="en-US" dirty="0" smtClean="0"/>
              <a:t>Sleep pattern :- day time sleepless </a:t>
            </a:r>
          </a:p>
          <a:p>
            <a:r>
              <a:rPr lang="en-US" dirty="0" smtClean="0"/>
              <a:t>Emotional stress :- worries </a:t>
            </a:r>
          </a:p>
          <a:p>
            <a:r>
              <a:rPr lang="en-US" dirty="0" smtClean="0"/>
              <a:t>Environment :- lack of ventilation , noise ..etc</a:t>
            </a:r>
          </a:p>
          <a:p>
            <a:r>
              <a:rPr lang="en-US" dirty="0" smtClean="0"/>
              <a:t>Fatigue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n-US" dirty="0" smtClean="0"/>
              <a:t>Common Sleep Disorder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521256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Insomnia 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Difficulty in fall into sleep , intermittent sleep or early awakening from sleep</a:t>
            </a:r>
          </a:p>
          <a:p>
            <a:r>
              <a:rPr lang="en-US" b="1" dirty="0" smtClean="0"/>
              <a:t>Hypersomnia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It is characterized by excessive sleep especially in day </a:t>
            </a:r>
          </a:p>
          <a:p>
            <a:r>
              <a:rPr lang="en-US" b="1" dirty="0" smtClean="0"/>
              <a:t>Narcolepsy</a:t>
            </a:r>
          </a:p>
          <a:p>
            <a:pPr lvl="1"/>
            <a:r>
              <a:rPr lang="en-US" dirty="0" smtClean="0"/>
              <a:t>It is disease that cause Sudden, Uncontrollable episode of sleep during day even though person sleeps well at night. </a:t>
            </a:r>
          </a:p>
          <a:p>
            <a:pPr lvl="2"/>
            <a:r>
              <a:rPr lang="en-US" dirty="0" smtClean="0"/>
              <a:t>Person cant avoid “sleep attack ” but awaken easily .</a:t>
            </a:r>
          </a:p>
          <a:p>
            <a:r>
              <a:rPr lang="en-US" b="1" dirty="0" smtClean="0"/>
              <a:t>Sleep apnea</a:t>
            </a:r>
          </a:p>
          <a:p>
            <a:pPr lvl="1"/>
            <a:r>
              <a:rPr lang="en-US" dirty="0" smtClean="0"/>
              <a:t>It refers to periods of no breathing for at least 10 sec between snoring intervals.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8001000" cy="5943600"/>
          </a:xfrm>
        </p:spPr>
        <p:txBody>
          <a:bodyPr/>
          <a:lstStyle/>
          <a:p>
            <a:r>
              <a:rPr lang="en-US" b="1" dirty="0" smtClean="0"/>
              <a:t>Somnambulism</a:t>
            </a:r>
          </a:p>
          <a:p>
            <a:pPr lvl="1"/>
            <a:r>
              <a:rPr lang="en-US" dirty="0" smtClean="0"/>
              <a:t>Sleep walking , occurs during stage 3 and 4 of NREM</a:t>
            </a:r>
          </a:p>
          <a:p>
            <a:r>
              <a:rPr lang="en-US" b="1" dirty="0" smtClean="0"/>
              <a:t>Somniloquy</a:t>
            </a:r>
          </a:p>
          <a:p>
            <a:pPr lvl="1"/>
            <a:r>
              <a:rPr lang="en-US" dirty="0" smtClean="0"/>
              <a:t>Sleep talking , occurs during stage NREM</a:t>
            </a:r>
            <a:endParaRPr lang="en-US" b="1" dirty="0" smtClean="0"/>
          </a:p>
          <a:p>
            <a:r>
              <a:rPr lang="en-US" b="1" dirty="0" smtClean="0"/>
              <a:t>Bruxism</a:t>
            </a:r>
          </a:p>
          <a:p>
            <a:pPr lvl="1"/>
            <a:r>
              <a:rPr lang="en-US" dirty="0" smtClean="0"/>
              <a:t>Grinding and clenching of the teeth.</a:t>
            </a:r>
            <a:endParaRPr lang="en-US" b="1" dirty="0" smtClean="0"/>
          </a:p>
          <a:p>
            <a:r>
              <a:rPr lang="en-US" b="1" dirty="0" smtClean="0"/>
              <a:t>Enuresis</a:t>
            </a:r>
          </a:p>
          <a:p>
            <a:pPr lvl="1"/>
            <a:r>
              <a:rPr lang="en-US" dirty="0" smtClean="0"/>
              <a:t>Bed wetting , passing the urine during night time .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2064"/>
            <a:ext cx="8001000" cy="91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NSG MEASURES TO INDUCE SLEEP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848600" cy="49077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Close doors to a clients room.</a:t>
            </a:r>
          </a:p>
          <a:p>
            <a:r>
              <a:rPr lang="en-US" dirty="0" smtClean="0"/>
              <a:t>Reduce volume of near by telephone and playing equipment </a:t>
            </a:r>
          </a:p>
          <a:p>
            <a:r>
              <a:rPr lang="en-US" dirty="0" smtClean="0"/>
              <a:t>Turn off bed side equipment that is not in use </a:t>
            </a:r>
            <a:endParaRPr lang="en-US" dirty="0" smtClean="0"/>
          </a:p>
          <a:p>
            <a:pPr lvl="1"/>
            <a:r>
              <a:rPr lang="en-US" dirty="0" smtClean="0"/>
              <a:t>For example ventilator </a:t>
            </a:r>
            <a:endParaRPr lang="en-US" dirty="0" smtClean="0"/>
          </a:p>
          <a:p>
            <a:r>
              <a:rPr lang="en-US" dirty="0" smtClean="0"/>
              <a:t>Avoid loud noise </a:t>
            </a:r>
          </a:p>
          <a:p>
            <a:r>
              <a:rPr lang="en-US" dirty="0" smtClean="0"/>
              <a:t>Keep necessary conversation as low levels</a:t>
            </a:r>
          </a:p>
          <a:p>
            <a:r>
              <a:rPr lang="en-US" dirty="0" smtClean="0"/>
              <a:t>Conduct nsg report in private room away from client  </a:t>
            </a:r>
          </a:p>
          <a:p>
            <a:r>
              <a:rPr lang="en-US" dirty="0" smtClean="0"/>
              <a:t>Turn off </a:t>
            </a:r>
            <a:r>
              <a:rPr lang="en-US" dirty="0" err="1" smtClean="0"/>
              <a:t>tv</a:t>
            </a:r>
            <a:r>
              <a:rPr lang="en-US" dirty="0" smtClean="0"/>
              <a:t> and radio </a:t>
            </a:r>
          </a:p>
          <a:p>
            <a:r>
              <a:rPr lang="en-US" dirty="0" smtClean="0"/>
              <a:t>Provide comfort device to the client 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04800"/>
            <a:ext cx="8001000" cy="6050760"/>
          </a:xfrm>
        </p:spPr>
        <p:txBody>
          <a:bodyPr>
            <a:normAutofit/>
          </a:bodyPr>
          <a:lstStyle/>
          <a:p>
            <a:r>
              <a:rPr lang="en-US" dirty="0" smtClean="0"/>
              <a:t>Administer drug about 30 min before bed time </a:t>
            </a:r>
          </a:p>
          <a:p>
            <a:r>
              <a:rPr lang="en-US" dirty="0" smtClean="0"/>
              <a:t>Provide comfortable position to client</a:t>
            </a:r>
          </a:p>
          <a:p>
            <a:r>
              <a:rPr lang="en-US" dirty="0" smtClean="0"/>
              <a:t>Encourage client to wear loose fitting night wear </a:t>
            </a:r>
          </a:p>
          <a:p>
            <a:r>
              <a:rPr lang="en-US" dirty="0" smtClean="0"/>
              <a:t>Provide massage therapy to client if he/she feel comfort </a:t>
            </a:r>
          </a:p>
          <a:p>
            <a:r>
              <a:rPr lang="en-US" dirty="0" smtClean="0"/>
              <a:t>Keep bed sheet neat , clean and dry.</a:t>
            </a:r>
          </a:p>
          <a:p>
            <a:r>
              <a:rPr lang="en-US" dirty="0" smtClean="0"/>
              <a:t>Provide comfortable mattress</a:t>
            </a:r>
          </a:p>
          <a:p>
            <a:r>
              <a:rPr lang="en-US" dirty="0" smtClean="0"/>
              <a:t>Encourage client to void urine before going to bed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773</TotalTime>
  <Words>767</Words>
  <Application>Microsoft Office PowerPoint</Application>
  <PresentationFormat>On-screen Show (4:3)</PresentationFormat>
  <Paragraphs>160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Metro</vt:lpstr>
      <vt:lpstr>Sleep and Rest  </vt:lpstr>
      <vt:lpstr>What is sleep ? </vt:lpstr>
      <vt:lpstr>DEFINITION OF SLEEP </vt:lpstr>
      <vt:lpstr>What is rest ?</vt:lpstr>
      <vt:lpstr>Slide 5</vt:lpstr>
      <vt:lpstr>Rest Without Sleep Is Inadequate </vt:lpstr>
      <vt:lpstr> “PHYSIOLOGY OF SLEEP” </vt:lpstr>
      <vt:lpstr>Slide 8</vt:lpstr>
      <vt:lpstr>RELATIONSHIP BETWEEN SLEEP AND REST WITH ILLNESS</vt:lpstr>
      <vt:lpstr>Slide 10</vt:lpstr>
      <vt:lpstr>Average Sleep Requirement :-</vt:lpstr>
      <vt:lpstr>Stages of sleep</vt:lpstr>
      <vt:lpstr>NREM :-</vt:lpstr>
      <vt:lpstr>Stage 2</vt:lpstr>
      <vt:lpstr>Stage 3</vt:lpstr>
      <vt:lpstr>Stage 4</vt:lpstr>
      <vt:lpstr>REM </vt:lpstr>
      <vt:lpstr> Normal Sleep cycle :- </vt:lpstr>
      <vt:lpstr>Factors Affecting Sleep</vt:lpstr>
      <vt:lpstr>Common Sleep Disorder </vt:lpstr>
      <vt:lpstr>Slide 21</vt:lpstr>
      <vt:lpstr>NSG MEASURES TO INDUCE SLEEP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 and Rest  </dc:title>
  <dc:creator>user</dc:creator>
  <cp:lastModifiedBy>user</cp:lastModifiedBy>
  <cp:revision>14</cp:revision>
  <dcterms:created xsi:type="dcterms:W3CDTF">2006-08-16T00:00:00Z</dcterms:created>
  <dcterms:modified xsi:type="dcterms:W3CDTF">2018-12-31T06:42:13Z</dcterms:modified>
</cp:coreProperties>
</file>