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24C6B-C785-0D50-BCEC-13B507C52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D81876-6626-1C67-CCF1-4A99CBE64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0D845F-A74B-4BA9-2F48-F403A604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A0DE45-02A3-C1C2-9A20-5D0BF7A9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EF28-7643-9538-CA12-433B3C56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83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78446-12DA-BAC9-10BE-BD229317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32D817-A2AD-D4F6-C62A-FE5E29973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93051-0D3E-C4AF-BC30-856531FF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C8AD04-9DFF-FFCC-A6E1-0C529A02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F9024A-9FB7-A9B4-B84E-019610B5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88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B4E04A-D319-4BA6-80DB-7E0FF2352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3A6ED0-67A3-16EB-CDE5-BE0EB6C66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E5A9CF-7600-04EB-9E1D-D7B1A0F7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AFF8F7-1CEF-889B-7CC5-C7F1211E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1665D-5B3A-2DB7-0754-741152D9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6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0A504-F04D-DA27-2D3D-D42E7FAD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F4BF0-55AD-C82D-A630-E9E78F23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1C6A9F-E3D7-73C3-5302-081E979C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7BA4B1-2FC4-6A55-F66D-9575AA6D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D9677-D59C-CE01-59EB-5DF9450C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76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3932C-9E6F-BA03-BB58-6DD7260B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9CADE8-B652-72C7-B477-32388734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5604D7-48A5-9E1B-23B4-E1CE8F61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D55221-2BDA-79B7-4869-D647A85A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382E57-C92E-4B46-139E-650C9630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05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A46F30-A152-CF90-A143-877DC23D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8C68E-710C-29ED-AF80-D8DDE80DB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6048B0-8FF4-E7A4-6EE8-9CA88C718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1C625C-4177-96CC-CFEF-FC017C6F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9F42D8-0F61-52CD-C328-43667FE1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CDFBAC-2AC8-9889-41EA-60A018E6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65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E0349-9ECB-F883-A0FA-5A660DD1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741B18-CE43-30C7-53EE-469E4ABF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80FE78-0797-0D87-B827-59F2C7802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059F35-2C82-C460-4FC1-0A3ACAD88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73F80F-572E-4AD0-51BB-67395AB80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BDF8D1-14F2-E8AF-E9E9-5B2140D0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34CF0A-A3DE-5A3F-DC6F-BE0E257F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D7AB56-D553-BEED-3923-085E9301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94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82C28-5AB9-DD15-FA0E-D6F1F44D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AA7B2A-E88C-1005-658E-9E8910C2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109CDC-E24B-20C4-9AA6-B00585BE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8631C9-056B-FE8A-CFC4-7DA22C9D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6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044F12-B506-F92C-0038-A5E7E72E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B829DF-8A59-A8FA-2C18-E45106D9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8E927C-6234-D531-88C8-0682548B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4AA34-752F-7273-610E-262F7A0E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09BB4C-AD8A-DF32-1E48-A25194FA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5641EA-016E-BB14-4E44-1CCA391A3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8C25F4-75F7-F4D6-CEBB-E4247424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58B315-CB81-F427-BF42-91D59E7A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3B80E1-B483-CEEC-2CE1-1E89131A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02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9C179-98DD-F2AF-EB96-155D1CF8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64EB6B-9D48-F125-D507-5A61B2913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9CE9F7-F8E8-ED18-D02C-DD1BD8E9B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0812F5-9E4C-0DEB-A33A-1BFBF06E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99060E-5BAB-4987-49F6-87D4303B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B4A510-03AB-8AC9-B441-B2616A27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9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5CDBB6-75F7-F9E8-9292-B3DAAAFD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9B75A7-61AC-9F1A-F4F8-A3139F18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49F008-2439-4DD9-FBAD-DABBC5CC5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A3BD-317B-B440-8574-4C20808425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0CFB03-8427-B81E-1929-2FC2592E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9FB90E-B967-9529-F2B5-28BA02E4C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B9A0-5641-3C4A-95CD-1B2BA79DE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47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 Sc Nursing Sem-5        </a:t>
            </a:r>
            <a:r>
              <a:rPr lang="en-US" b="1" dirty="0" smtClean="0"/>
              <a:t>      </a:t>
            </a:r>
            <a:r>
              <a:rPr lang="en-US" b="1" dirty="0" smtClean="0"/>
              <a:t>Subject: </a:t>
            </a:r>
            <a:r>
              <a:rPr lang="en-US" b="1" dirty="0" smtClean="0"/>
              <a:t>CHN-1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      </a:t>
            </a:r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        Shree </a:t>
            </a:r>
            <a:r>
              <a:rPr lang="en-US" sz="4000" b="1" dirty="0" err="1" smtClean="0"/>
              <a:t>H.N.Shukla</a:t>
            </a:r>
            <a:r>
              <a:rPr lang="en-US" sz="4000" b="1" dirty="0" smtClean="0"/>
              <a:t> </a:t>
            </a:r>
            <a:r>
              <a:rPr lang="en-US" sz="4000" b="1" dirty="0" smtClean="0"/>
              <a:t>Nursing </a:t>
            </a:r>
            <a:r>
              <a:rPr lang="en-US" sz="4000" b="1" dirty="0" err="1" smtClean="0"/>
              <a:t>Institute,Rajkot</a:t>
            </a:r>
            <a:endParaRPr lang="en-US" sz="4000" b="1" dirty="0" smtClean="0"/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19400"/>
            <a:ext cx="16764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517B5D8-48B5-8910-88A3-83932E8492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9472" y="248478"/>
            <a:ext cx="11589735" cy="6424938"/>
          </a:xfrm>
        </p:spPr>
      </p:pic>
    </p:spTree>
    <p:extLst>
      <p:ext uri="{BB962C8B-B14F-4D97-AF65-F5344CB8AC3E}">
        <p14:creationId xmlns:p14="http://schemas.microsoft.com/office/powerpoint/2010/main" xmlns="" val="104276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033B63C-63EF-85A0-96C9-B59966E4F2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3975" y="425963"/>
            <a:ext cx="11660729" cy="6052219"/>
          </a:xfrm>
        </p:spPr>
      </p:pic>
    </p:spTree>
    <p:extLst>
      <p:ext uri="{BB962C8B-B14F-4D97-AF65-F5344CB8AC3E}">
        <p14:creationId xmlns:p14="http://schemas.microsoft.com/office/powerpoint/2010/main" xmlns="" val="406926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EFED408-D1D5-1B1E-7358-601E335FE1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1132" y="0"/>
            <a:ext cx="11589736" cy="6609522"/>
          </a:xfrm>
        </p:spPr>
      </p:pic>
    </p:spTree>
    <p:extLst>
      <p:ext uri="{BB962C8B-B14F-4D97-AF65-F5344CB8AC3E}">
        <p14:creationId xmlns:p14="http://schemas.microsoft.com/office/powerpoint/2010/main" xmlns="" val="235631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F28D710-872B-81E5-71A8-28E875E02E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461" y="301724"/>
            <a:ext cx="10892340" cy="6123214"/>
          </a:xfrm>
        </p:spPr>
      </p:pic>
    </p:spTree>
    <p:extLst>
      <p:ext uri="{BB962C8B-B14F-4D97-AF65-F5344CB8AC3E}">
        <p14:creationId xmlns:p14="http://schemas.microsoft.com/office/powerpoint/2010/main" xmlns="" val="233112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B1C1E9-0C7C-722D-E75C-67B9FB380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8478" y="124239"/>
            <a:ext cx="11943521" cy="6513679"/>
          </a:xfrm>
        </p:spPr>
      </p:pic>
    </p:spTree>
    <p:extLst>
      <p:ext uri="{BB962C8B-B14F-4D97-AF65-F5344CB8AC3E}">
        <p14:creationId xmlns:p14="http://schemas.microsoft.com/office/powerpoint/2010/main" xmlns="" val="399256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ECE104-51E2-66EE-F335-2983FA68E9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886" y="0"/>
            <a:ext cx="11696227" cy="6556276"/>
          </a:xfrm>
        </p:spPr>
      </p:pic>
    </p:spTree>
    <p:extLst>
      <p:ext uri="{BB962C8B-B14F-4D97-AF65-F5344CB8AC3E}">
        <p14:creationId xmlns:p14="http://schemas.microsoft.com/office/powerpoint/2010/main" xmlns="" val="96201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763E91-8D05-198C-A8AA-52AE64D11B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5233" y="177484"/>
            <a:ext cx="11607483" cy="6176460"/>
          </a:xfrm>
        </p:spPr>
      </p:pic>
    </p:spTree>
    <p:extLst>
      <p:ext uri="{BB962C8B-B14F-4D97-AF65-F5344CB8AC3E}">
        <p14:creationId xmlns:p14="http://schemas.microsoft.com/office/powerpoint/2010/main" xmlns="" val="126381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59767DD-CA48-197B-DAB0-92152E119C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484" y="195234"/>
            <a:ext cx="11731724" cy="6662766"/>
          </a:xfrm>
        </p:spPr>
      </p:pic>
    </p:spTree>
    <p:extLst>
      <p:ext uri="{BB962C8B-B14F-4D97-AF65-F5344CB8AC3E}">
        <p14:creationId xmlns:p14="http://schemas.microsoft.com/office/powerpoint/2010/main" xmlns="" val="250140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B5A21D8-F772-72D6-F913-1400B8AF7C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457818"/>
            <a:ext cx="11944705" cy="5942363"/>
          </a:xfrm>
        </p:spPr>
      </p:pic>
    </p:spTree>
    <p:extLst>
      <p:ext uri="{BB962C8B-B14F-4D97-AF65-F5344CB8AC3E}">
        <p14:creationId xmlns:p14="http://schemas.microsoft.com/office/powerpoint/2010/main" xmlns="" val="337215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F5DEDB-5831-67F6-44DD-6BF3AD10D2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" y="230730"/>
            <a:ext cx="11962452" cy="6229705"/>
          </a:xfrm>
        </p:spPr>
      </p:pic>
    </p:spTree>
    <p:extLst>
      <p:ext uri="{BB962C8B-B14F-4D97-AF65-F5344CB8AC3E}">
        <p14:creationId xmlns:p14="http://schemas.microsoft.com/office/powerpoint/2010/main" xmlns="" val="7844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181F1B-B54B-EEB2-CE2B-610682C7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27" y="0"/>
            <a:ext cx="11500993" cy="66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87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B1356D-B1AB-B8E9-BF5E-ECC74A5E1A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2390" y="181034"/>
            <a:ext cx="11767219" cy="6495931"/>
          </a:xfrm>
        </p:spPr>
      </p:pic>
    </p:spTree>
    <p:extLst>
      <p:ext uri="{BB962C8B-B14F-4D97-AF65-F5344CB8AC3E}">
        <p14:creationId xmlns:p14="http://schemas.microsoft.com/office/powerpoint/2010/main" xmlns="" val="249437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2C7CD9C-10CA-4C33-9A16-67BF5365AB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7754" y="-1"/>
            <a:ext cx="11536491" cy="6478183"/>
          </a:xfrm>
        </p:spPr>
      </p:pic>
    </p:spTree>
    <p:extLst>
      <p:ext uri="{BB962C8B-B14F-4D97-AF65-F5344CB8AC3E}">
        <p14:creationId xmlns:p14="http://schemas.microsoft.com/office/powerpoint/2010/main" xmlns="" val="1849164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5EE093-B6A6-9835-F195-5A0E0BA2BE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7221" y="184584"/>
            <a:ext cx="11465496" cy="6673416"/>
          </a:xfrm>
        </p:spPr>
      </p:pic>
    </p:spTree>
    <p:extLst>
      <p:ext uri="{BB962C8B-B14F-4D97-AF65-F5344CB8AC3E}">
        <p14:creationId xmlns:p14="http://schemas.microsoft.com/office/powerpoint/2010/main" xmlns="" val="337336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0819AFF-FCC1-6415-3462-F3611080D7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1725" y="457818"/>
            <a:ext cx="11500992" cy="6215598"/>
          </a:xfrm>
        </p:spPr>
      </p:pic>
    </p:spTree>
    <p:extLst>
      <p:ext uri="{BB962C8B-B14F-4D97-AF65-F5344CB8AC3E}">
        <p14:creationId xmlns:p14="http://schemas.microsoft.com/office/powerpoint/2010/main" xmlns="" val="240282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E42188-CEA1-68E0-2C42-D80F48C016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77484"/>
            <a:ext cx="11980202" cy="6424938"/>
          </a:xfrm>
        </p:spPr>
      </p:pic>
    </p:spTree>
    <p:extLst>
      <p:ext uri="{BB962C8B-B14F-4D97-AF65-F5344CB8AC3E}">
        <p14:creationId xmlns:p14="http://schemas.microsoft.com/office/powerpoint/2010/main" xmlns="" val="466904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1D793E3-A81D-B233-E2E5-FC011D8364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761" y="166835"/>
            <a:ext cx="11678477" cy="6691165"/>
          </a:xfrm>
        </p:spPr>
      </p:pic>
    </p:spTree>
    <p:extLst>
      <p:ext uri="{BB962C8B-B14F-4D97-AF65-F5344CB8AC3E}">
        <p14:creationId xmlns:p14="http://schemas.microsoft.com/office/powerpoint/2010/main" xmlns="" val="2406972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9444D53-9438-A0D8-AF7F-99C64F5417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02717" cy="6858000"/>
          </a:xfrm>
        </p:spPr>
      </p:pic>
    </p:spTree>
    <p:extLst>
      <p:ext uri="{BB962C8B-B14F-4D97-AF65-F5344CB8AC3E}">
        <p14:creationId xmlns:p14="http://schemas.microsoft.com/office/powerpoint/2010/main" xmlns="" val="2517765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94163AB-A6F5-15E0-3058-0614FAADB6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6037" y="163286"/>
            <a:ext cx="11855963" cy="6531428"/>
          </a:xfrm>
        </p:spPr>
      </p:pic>
    </p:spTree>
    <p:extLst>
      <p:ext uri="{BB962C8B-B14F-4D97-AF65-F5344CB8AC3E}">
        <p14:creationId xmlns:p14="http://schemas.microsoft.com/office/powerpoint/2010/main" xmlns="" val="225574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BA09D9-C630-6E32-4B5C-71114EDD46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301437" y="0"/>
            <a:ext cx="12794873" cy="6762158"/>
          </a:xfrm>
        </p:spPr>
      </p:pic>
    </p:spTree>
    <p:extLst>
      <p:ext uri="{BB962C8B-B14F-4D97-AF65-F5344CB8AC3E}">
        <p14:creationId xmlns:p14="http://schemas.microsoft.com/office/powerpoint/2010/main" xmlns="" val="3696509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3164E44-F4C8-034A-485A-B93E94469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7220" y="212981"/>
            <a:ext cx="11394504" cy="6460435"/>
          </a:xfrm>
        </p:spPr>
      </p:pic>
    </p:spTree>
    <p:extLst>
      <p:ext uri="{BB962C8B-B14F-4D97-AF65-F5344CB8AC3E}">
        <p14:creationId xmlns:p14="http://schemas.microsoft.com/office/powerpoint/2010/main" xmlns="" val="295246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EB68D42-1052-BDF7-75BB-2D1C1515D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706" y="141988"/>
            <a:ext cx="11376754" cy="6566925"/>
          </a:xfrm>
        </p:spPr>
      </p:pic>
    </p:spTree>
    <p:extLst>
      <p:ext uri="{BB962C8B-B14F-4D97-AF65-F5344CB8AC3E}">
        <p14:creationId xmlns:p14="http://schemas.microsoft.com/office/powerpoint/2010/main" xmlns="" val="3319836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BFF41E-4BB1-7650-5DB0-081CDFC0DE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767" y="248479"/>
            <a:ext cx="11820466" cy="6282950"/>
          </a:xfrm>
        </p:spPr>
      </p:pic>
    </p:spTree>
    <p:extLst>
      <p:ext uri="{BB962C8B-B14F-4D97-AF65-F5344CB8AC3E}">
        <p14:creationId xmlns:p14="http://schemas.microsoft.com/office/powerpoint/2010/main" xmlns="" val="2688388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3E0F0C0-A346-6C85-5C45-5742116F91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717" y="301724"/>
            <a:ext cx="11412252" cy="6158711"/>
          </a:xfrm>
        </p:spPr>
      </p:pic>
    </p:spTree>
    <p:extLst>
      <p:ext uri="{BB962C8B-B14F-4D97-AF65-F5344CB8AC3E}">
        <p14:creationId xmlns:p14="http://schemas.microsoft.com/office/powerpoint/2010/main" xmlns="" val="2590695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AF83A5E-D013-F588-5E37-34C0A4286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4969" y="0"/>
            <a:ext cx="10998831" cy="6858000"/>
          </a:xfrm>
        </p:spPr>
      </p:pic>
    </p:spTree>
    <p:extLst>
      <p:ext uri="{BB962C8B-B14F-4D97-AF65-F5344CB8AC3E}">
        <p14:creationId xmlns:p14="http://schemas.microsoft.com/office/powerpoint/2010/main" xmlns="" val="2431153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D078EBC-CDC1-88AB-F9DF-B44D76C90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264" y="177484"/>
            <a:ext cx="11749472" cy="6680516"/>
          </a:xfrm>
        </p:spPr>
      </p:pic>
    </p:spTree>
    <p:extLst>
      <p:ext uri="{BB962C8B-B14F-4D97-AF65-F5344CB8AC3E}">
        <p14:creationId xmlns:p14="http://schemas.microsoft.com/office/powerpoint/2010/main" xmlns="" val="3568966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9ED7D4E-FC95-3987-F1A3-FA43968B6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56" y="-49696"/>
            <a:ext cx="12068944" cy="6609522"/>
          </a:xfrm>
        </p:spPr>
      </p:pic>
    </p:spTree>
    <p:extLst>
      <p:ext uri="{BB962C8B-B14F-4D97-AF65-F5344CB8AC3E}">
        <p14:creationId xmlns:p14="http://schemas.microsoft.com/office/powerpoint/2010/main" xmlns="" val="311566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FA61BB5-EFCB-0E8C-BE92-AB64F737C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976" y="0"/>
            <a:ext cx="11500994" cy="6708913"/>
          </a:xfrm>
        </p:spPr>
      </p:pic>
    </p:spTree>
    <p:extLst>
      <p:ext uri="{BB962C8B-B14F-4D97-AF65-F5344CB8AC3E}">
        <p14:creationId xmlns:p14="http://schemas.microsoft.com/office/powerpoint/2010/main" xmlns="" val="2168363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1B307B4-9042-56F9-3BDD-1F6989847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84" y="354968"/>
            <a:ext cx="11802717" cy="6247453"/>
          </a:xfrm>
        </p:spPr>
      </p:pic>
    </p:spTree>
    <p:extLst>
      <p:ext uri="{BB962C8B-B14F-4D97-AF65-F5344CB8AC3E}">
        <p14:creationId xmlns:p14="http://schemas.microsoft.com/office/powerpoint/2010/main" xmlns="" val="428546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2FF14DB-8823-E783-C330-BAF50DB3D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40" y="177484"/>
            <a:ext cx="12067760" cy="6495932"/>
          </a:xfrm>
        </p:spPr>
      </p:pic>
    </p:spTree>
    <p:extLst>
      <p:ext uri="{BB962C8B-B14F-4D97-AF65-F5344CB8AC3E}">
        <p14:creationId xmlns:p14="http://schemas.microsoft.com/office/powerpoint/2010/main" xmlns="" val="3033291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0BB8F70-9972-801B-B969-342D5241E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31" y="354968"/>
            <a:ext cx="11642980" cy="6158711"/>
          </a:xfrm>
        </p:spPr>
      </p:pic>
    </p:spTree>
    <p:extLst>
      <p:ext uri="{BB962C8B-B14F-4D97-AF65-F5344CB8AC3E}">
        <p14:creationId xmlns:p14="http://schemas.microsoft.com/office/powerpoint/2010/main" xmlns="" val="2647717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F353BB5-368E-9F17-E276-864AC7DF5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3197"/>
            <a:ext cx="11820466" cy="6251605"/>
          </a:xfrm>
        </p:spPr>
      </p:pic>
    </p:spTree>
    <p:extLst>
      <p:ext uri="{BB962C8B-B14F-4D97-AF65-F5344CB8AC3E}">
        <p14:creationId xmlns:p14="http://schemas.microsoft.com/office/powerpoint/2010/main" xmlns="" val="349993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8730AE-35BA-5AA3-B4A5-7B902FBD11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994" y="60345"/>
            <a:ext cx="11288012" cy="6797655"/>
          </a:xfrm>
        </p:spPr>
      </p:pic>
    </p:spTree>
    <p:extLst>
      <p:ext uri="{BB962C8B-B14F-4D97-AF65-F5344CB8AC3E}">
        <p14:creationId xmlns:p14="http://schemas.microsoft.com/office/powerpoint/2010/main" xmlns="" val="925963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912DEB7-3869-864F-FAD5-48BF2498A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392"/>
            <a:ext cx="12192000" cy="6123215"/>
          </a:xfrm>
        </p:spPr>
      </p:pic>
    </p:spTree>
    <p:extLst>
      <p:ext uri="{BB962C8B-B14F-4D97-AF65-F5344CB8AC3E}">
        <p14:creationId xmlns:p14="http://schemas.microsoft.com/office/powerpoint/2010/main" xmlns="" val="358562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A4F1B7C-5816-0353-19DA-DEB1A248B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957" y="159736"/>
            <a:ext cx="11430000" cy="6566925"/>
          </a:xfrm>
        </p:spPr>
      </p:pic>
    </p:spTree>
    <p:extLst>
      <p:ext uri="{BB962C8B-B14F-4D97-AF65-F5344CB8AC3E}">
        <p14:creationId xmlns:p14="http://schemas.microsoft.com/office/powerpoint/2010/main" xmlns="" val="134074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34AB1B6-080E-ACF4-9C6B-9C7A88B3F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3251" y="168610"/>
            <a:ext cx="11465497" cy="6520780"/>
          </a:xfrm>
        </p:spPr>
      </p:pic>
    </p:spTree>
    <p:extLst>
      <p:ext uri="{BB962C8B-B14F-4D97-AF65-F5344CB8AC3E}">
        <p14:creationId xmlns:p14="http://schemas.microsoft.com/office/powerpoint/2010/main" xmlns="" val="424038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CC74A62-1E33-4F65-3CF5-D18B845E89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1264" y="305273"/>
            <a:ext cx="11749472" cy="6247453"/>
          </a:xfrm>
        </p:spPr>
      </p:pic>
    </p:spTree>
    <p:extLst>
      <p:ext uri="{BB962C8B-B14F-4D97-AF65-F5344CB8AC3E}">
        <p14:creationId xmlns:p14="http://schemas.microsoft.com/office/powerpoint/2010/main" xmlns="" val="398169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B596A2A-D749-9C5A-CF5B-35015A7A70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3975" y="159736"/>
            <a:ext cx="11749472" cy="6424938"/>
          </a:xfrm>
        </p:spPr>
      </p:pic>
    </p:spTree>
    <p:extLst>
      <p:ext uri="{BB962C8B-B14F-4D97-AF65-F5344CB8AC3E}">
        <p14:creationId xmlns:p14="http://schemas.microsoft.com/office/powerpoint/2010/main" xmlns="" val="338231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3245720-A15C-67FB-A102-6BF6794386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5635" y="195233"/>
            <a:ext cx="11660730" cy="6467534"/>
          </a:xfrm>
        </p:spPr>
      </p:pic>
    </p:spTree>
    <p:extLst>
      <p:ext uri="{BB962C8B-B14F-4D97-AF65-F5344CB8AC3E}">
        <p14:creationId xmlns:p14="http://schemas.microsoft.com/office/powerpoint/2010/main" xmlns="" val="149225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Custom</PresentationFormat>
  <Paragraphs>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B. Sc Nursing Sem-5              Subject: CHN-1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priyankaparmar3535@gmail.com</dc:creator>
  <cp:lastModifiedBy>pc1</cp:lastModifiedBy>
  <cp:revision>4</cp:revision>
  <dcterms:created xsi:type="dcterms:W3CDTF">2024-02-09T10:34:22Z</dcterms:created>
  <dcterms:modified xsi:type="dcterms:W3CDTF">2024-06-07T06:11:39Z</dcterms:modified>
</cp:coreProperties>
</file>