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5" r:id="rId65"/>
    <p:sldId id="326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6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Content Placeholder 10486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8" name="Content Placeholder 10486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Content Placeholder 10486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Content Placeholder 10486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0486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Content Placeholder 10486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0486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Content Placeholder 10486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0486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Content Placeholder 10486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Content Placeholder 10486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0486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Content Placeholder 10486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0486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Content Placeholder 10486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9" name="Content Placeholder 10485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Content Placeholder 104859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Content Placeholder 10485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Content Placeholder 10485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Content Placeholder 10485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0487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2" name="Content Placeholder 10487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0487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4" name="Content Placeholder 104870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0487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6" name="Content Placeholder 10487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0487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8" name="Content Placeholder 10487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0" name="Content Placeholder 104870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2" name="Content Placeholder 10487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0487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4" name="Content Placeholder 10487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0487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6" name="Content Placeholder 10487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0487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8" name="Content Placeholder 10487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0487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0" name="Content Placeholder 10487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0487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Content Placeholder 10487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1" name="Picture 209719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0487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4" name="Content Placeholder 10487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2" name="Picture 209719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0487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6" name="Content Placeholder 10487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3" name="Picture 209719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0487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8" name="Content Placeholder 10487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0487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0" name="Content Placeholder 10487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5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0487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2" name="Content Placeholder 10487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0" name="Picture 209719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0487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2" name="Content Placeholder 10487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1" name="Picture 209720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0487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4" name="Content Placeholder 10487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2" name="Picture 209720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0487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6" name="Content Placeholder 10487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3" name="Picture 209720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048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8" name="Content Placeholder 10487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5" name="Picture 209720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048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0" name="Content Placeholder 10487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6" name="Picture 209720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0487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2" name="Content Placeholder 10487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7" name="Picture 209720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0487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4" name="Content Placeholder 10487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8" name="Picture 209720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0487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6" name="Content Placeholder 10487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9" name="Picture 209720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0487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8" name="Content Placeholder 10487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0" name="Picture 209720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0487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0" name="Content Placeholder 10487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1" name="Picture 20972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0487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2" name="Content Placeholder 10487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3" name="Picture 20972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0487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4" name="Content Placeholder 10487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4" name="Picture 20972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0487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6" name="Content Placeholder 10487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5" name="Picture 20972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0487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8" name="Content Placeholder 10487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6" name="Picture 20972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0487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0" name="Content Placeholder 10487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7" name="Picture 20972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0487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2" name="Content Placeholder 10487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8" name="Picture 209721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0487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4" name="Content Placeholder 10487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9" name="Picture 20972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0487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6" name="Content Placeholder 10487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20" name="Picture 209721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0487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8" name="Content Placeholder 104877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22" name="Picture 20972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0487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2" name="Content Placeholder 10487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23" name="Picture 209722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048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4" name="Content Placeholder 10487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24" name="Picture 209722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Office</Application>
  <PresentationFormat>On-screen Show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nurshing</cp:lastModifiedBy>
  <cp:revision>1</cp:revision>
  <dcterms:created xsi:type="dcterms:W3CDTF">2015-05-11T11:30:45Z</dcterms:created>
  <dcterms:modified xsi:type="dcterms:W3CDTF">2020-10-08T08:40:30Z</dcterms:modified>
</cp:coreProperties>
</file>