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87" r:id="rId3"/>
    <p:sldId id="288" r:id="rId4"/>
    <p:sldId id="28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91" r:id="rId23"/>
    <p:sldId id="293" r:id="rId24"/>
    <p:sldId id="275" r:id="rId25"/>
    <p:sldId id="276" r:id="rId26"/>
    <p:sldId id="277" r:id="rId27"/>
    <p:sldId id="278" r:id="rId28"/>
    <p:sldId id="279" r:id="rId29"/>
    <p:sldId id="280" r:id="rId30"/>
    <p:sldId id="281" r:id="rId31"/>
    <p:sldId id="282" r:id="rId32"/>
    <p:sldId id="283" r:id="rId33"/>
    <p:sldId id="284" r:id="rId34"/>
    <p:sldId id="285" r:id="rId35"/>
    <p:sldId id="294" r:id="rId36"/>
    <p:sldId id="295" r:id="rId37"/>
    <p:sldId id="296" r:id="rId38"/>
    <p:sldId id="297" r:id="rId39"/>
    <p:sldId id="298" r:id="rId40"/>
    <p:sldId id="299" r:id="rId41"/>
    <p:sldId id="300" r:id="rId42"/>
    <p:sldId id="301" r:id="rId43"/>
    <p:sldId id="302" r:id="rId44"/>
    <p:sldId id="304" r:id="rId45"/>
    <p:sldId id="305" r:id="rId46"/>
    <p:sldId id="306" r:id="rId47"/>
    <p:sldId id="307" r:id="rId48"/>
    <p:sldId id="308" r:id="rId49"/>
    <p:sldId id="309"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26" y="-114"/>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5DA1E-7B28-054C-A5EA-3D3050D650BF}" type="datetimeFigureOut">
              <a:rPr lang="en-US"/>
              <a:pPr/>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8331B-CD30-C640-8FC8-3226E89AC9EE}" type="slidenum">
              <a:rPr lang="en-US"/>
              <a:pPr/>
              <a:t>‹#›</a:t>
            </a:fld>
            <a:endParaRPr lang="en-US"/>
          </a:p>
        </p:txBody>
      </p:sp>
    </p:spTree>
    <p:extLst>
      <p:ext uri="{BB962C8B-B14F-4D97-AF65-F5344CB8AC3E}">
        <p14:creationId xmlns:p14="http://schemas.microsoft.com/office/powerpoint/2010/main" xmlns="" val="17850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42DECA22-58D2-42EC-AD55-B64B075CC2A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25E39D-612E-483F-ABA8-BE6C263D4E3C}" type="slidenum">
              <a:rPr lang="en-US" altLang="en-US" sz="1200"/>
              <a:pPr/>
              <a:t>22</a:t>
            </a:fld>
            <a:endParaRPr lang="en-US" altLang="en-US" sz="1200"/>
          </a:p>
        </p:txBody>
      </p:sp>
      <p:sp>
        <p:nvSpPr>
          <p:cNvPr id="46083" name="Rectangle 1026">
            <a:extLst>
              <a:ext uri="{FF2B5EF4-FFF2-40B4-BE49-F238E27FC236}">
                <a16:creationId xmlns:a16="http://schemas.microsoft.com/office/drawing/2014/main" xmlns="" id="{0408FF48-3071-4451-8638-29B2BA21DAAA}"/>
              </a:ext>
            </a:extLst>
          </p:cNvPr>
          <p:cNvSpPr>
            <a:spLocks noGrp="1" noRot="1" noChangeAspect="1" noChangeArrowheads="1" noTextEdit="1"/>
          </p:cNvSpPr>
          <p:nvPr>
            <p:ph type="sldImg"/>
          </p:nvPr>
        </p:nvSpPr>
        <p:spPr>
          <a:solidFill>
            <a:srgbClr val="FFFFFF"/>
          </a:solidFill>
          <a:ln/>
        </p:spPr>
      </p:sp>
      <p:sp>
        <p:nvSpPr>
          <p:cNvPr id="46084" name="Rectangle 1027">
            <a:extLst>
              <a:ext uri="{FF2B5EF4-FFF2-40B4-BE49-F238E27FC236}">
                <a16:creationId xmlns:a16="http://schemas.microsoft.com/office/drawing/2014/main" xmlns="" id="{ED353CCB-AFF9-49BB-8977-66C46CF0DD0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710CDB42-C23E-4FE4-9D1D-E3B4CB4183B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A4B17D-013A-4F01-BC0A-F542F7C50602}" type="slidenum">
              <a:rPr lang="en-US" altLang="en-US" sz="1200"/>
              <a:pPr/>
              <a:t>23</a:t>
            </a:fld>
            <a:endParaRPr lang="en-US" altLang="en-US" sz="1200"/>
          </a:p>
        </p:txBody>
      </p:sp>
      <p:sp>
        <p:nvSpPr>
          <p:cNvPr id="53251" name="Rectangle 2">
            <a:extLst>
              <a:ext uri="{FF2B5EF4-FFF2-40B4-BE49-F238E27FC236}">
                <a16:creationId xmlns:a16="http://schemas.microsoft.com/office/drawing/2014/main" xmlns="" id="{171DA0C6-88E0-40C8-B42A-8BF99AA69CE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01B7F38B-8B36-4E0E-B47B-0A4790BE226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00BA2-7F52-6841-AFF4-15DF7CF30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C80A884-7975-3147-8ECB-33EA5020D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D05A9C1-6B9D-5A4A-AB2F-435706E60637}"/>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5" name="Footer Placeholder 4">
            <a:extLst>
              <a:ext uri="{FF2B5EF4-FFF2-40B4-BE49-F238E27FC236}">
                <a16:creationId xmlns:a16="http://schemas.microsoft.com/office/drawing/2014/main" xmlns="" id="{D23DEA8A-BC45-7A4D-A384-C736DD6B0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9E1E90-AB28-2547-9B06-705F3118CA4F}"/>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421998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79847-3530-0C40-A366-463A51AD12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91981C9-6C76-3247-BB49-322B728E12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A6F9A8-4907-7C4E-BBF3-2BEA61C6A0B8}"/>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5" name="Footer Placeholder 4">
            <a:extLst>
              <a:ext uri="{FF2B5EF4-FFF2-40B4-BE49-F238E27FC236}">
                <a16:creationId xmlns:a16="http://schemas.microsoft.com/office/drawing/2014/main" xmlns="" id="{811BDC31-CDA3-FF4F-9251-32DA148CB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FCD232-0A66-094D-B21F-9922F9A4FBCE}"/>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276580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172B47-2815-634B-810F-CD758CBDE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412BE7-E7F6-D24C-A6AA-44C49D4022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C68E1E-D041-A34F-AE2A-C6B35F341441}"/>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5" name="Footer Placeholder 4">
            <a:extLst>
              <a:ext uri="{FF2B5EF4-FFF2-40B4-BE49-F238E27FC236}">
                <a16:creationId xmlns:a16="http://schemas.microsoft.com/office/drawing/2014/main" xmlns="" id="{FE402D05-8B17-2148-9B88-784515438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197256-AC52-224C-8D0C-D652474FD547}"/>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193203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D7CA7-081E-1D48-A154-7CA5E8CFF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3E4C73-3614-DF4B-B009-10B5559569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6DEB53-DE5C-EA4D-AFEA-5EF04087A093}"/>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5" name="Footer Placeholder 4">
            <a:extLst>
              <a:ext uri="{FF2B5EF4-FFF2-40B4-BE49-F238E27FC236}">
                <a16:creationId xmlns:a16="http://schemas.microsoft.com/office/drawing/2014/main" xmlns="" id="{E8F309FC-2B63-9244-BFA8-9AF64DB23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89C173-70B6-FE4B-86AC-FABBC9F04459}"/>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32706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A633F-9E9A-8147-BFB3-C9BC730B70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930752D-67EE-754F-ABBD-F2A02FA41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080A7B2-53BC-4A4C-AC73-A9B4AB63C3B1}"/>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5" name="Footer Placeholder 4">
            <a:extLst>
              <a:ext uri="{FF2B5EF4-FFF2-40B4-BE49-F238E27FC236}">
                <a16:creationId xmlns:a16="http://schemas.microsoft.com/office/drawing/2014/main" xmlns="" id="{E27667F6-E55A-D742-8517-C029B0ED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AE6818-0DBC-CB4B-A9B6-14D6606D7B6F}"/>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64092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58589-306F-0843-A7AC-868E2346C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89C79C-6BDC-444D-BD31-D2E1C692B1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84ED6DF-D667-4E4B-8F2A-7E1A317643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D237D8-2E60-0B4F-939C-83E3A67F1356}"/>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6" name="Footer Placeholder 5">
            <a:extLst>
              <a:ext uri="{FF2B5EF4-FFF2-40B4-BE49-F238E27FC236}">
                <a16:creationId xmlns:a16="http://schemas.microsoft.com/office/drawing/2014/main" xmlns="" id="{0EC471B2-C8CD-534B-8320-57EBDEBFD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67FA79-1C4A-5C46-B2D3-A929B99518C3}"/>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196300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205A-CEB2-4143-8F78-E41F397D52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A75512-1465-5040-B5D4-3C9176F321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E8426C9-6E02-4347-BE12-05F421B7A2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AB7CDF-986B-1942-BBFA-FB8CDEA0C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B869D23-89DE-FA46-8338-8F7C242C19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96B621-448A-7B48-BDDF-6468A4F5942D}"/>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8" name="Footer Placeholder 7">
            <a:extLst>
              <a:ext uri="{FF2B5EF4-FFF2-40B4-BE49-F238E27FC236}">
                <a16:creationId xmlns:a16="http://schemas.microsoft.com/office/drawing/2014/main" xmlns="" id="{5E56053D-A882-C24D-BCAF-0866A320C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79C4CDD-354F-6246-9562-5B7EE396F140}"/>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53976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EC49-770F-E04B-97DC-412EBAB0F8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BE65D35-28AB-5C4F-937D-BDBFAA81B6C8}"/>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4" name="Footer Placeholder 3">
            <a:extLst>
              <a:ext uri="{FF2B5EF4-FFF2-40B4-BE49-F238E27FC236}">
                <a16:creationId xmlns:a16="http://schemas.microsoft.com/office/drawing/2014/main" xmlns="" id="{3DD7F32C-FEC0-5647-9008-8C45813147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973D989-A7CD-FB46-8F1B-2A7E73A04423}"/>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99185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A65780-858E-BA43-B9E4-27F1AAD4E3F0}"/>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3" name="Footer Placeholder 2">
            <a:extLst>
              <a:ext uri="{FF2B5EF4-FFF2-40B4-BE49-F238E27FC236}">
                <a16:creationId xmlns:a16="http://schemas.microsoft.com/office/drawing/2014/main" xmlns="" id="{97EAD32F-C46B-6944-8AE0-37DEB8726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72815E0-3301-C14B-BE0D-ACF71BB8A2CA}"/>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47436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5897A-E782-994F-B2FB-648E0FDF3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42D01EB-95C1-2544-AD4A-C4C837C6D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F9AF79-294F-A64E-B24E-EC5E8D438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5412F3-13DD-684C-9C13-A91143A9F131}"/>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6" name="Footer Placeholder 5">
            <a:extLst>
              <a:ext uri="{FF2B5EF4-FFF2-40B4-BE49-F238E27FC236}">
                <a16:creationId xmlns:a16="http://schemas.microsoft.com/office/drawing/2014/main" xmlns="" id="{EB87CDF2-7B3E-6942-A919-ED0DCD925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AFC254-57DD-4945-894A-79E740C1D602}"/>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364717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DD4AF-51FB-244B-A35E-3F3ED14E5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E26EE77-0D53-894A-9606-ACF291ECA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4233A10-27E6-0842-805F-F36A9C8B7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C07A1AF-5FFD-AD4A-92A4-DB178D32B19D}"/>
              </a:ext>
            </a:extLst>
          </p:cNvPr>
          <p:cNvSpPr>
            <a:spLocks noGrp="1"/>
          </p:cNvSpPr>
          <p:nvPr>
            <p:ph type="dt" sz="half" idx="10"/>
          </p:nvPr>
        </p:nvSpPr>
        <p:spPr/>
        <p:txBody>
          <a:bodyPr/>
          <a:lstStyle/>
          <a:p>
            <a:fld id="{3F998E11-71CF-3C4F-82D0-DC2B523A85D2}" type="datetimeFigureOut">
              <a:rPr lang="en-US"/>
              <a:pPr/>
              <a:t>10/8/2020</a:t>
            </a:fld>
            <a:endParaRPr lang="en-US"/>
          </a:p>
        </p:txBody>
      </p:sp>
      <p:sp>
        <p:nvSpPr>
          <p:cNvPr id="6" name="Footer Placeholder 5">
            <a:extLst>
              <a:ext uri="{FF2B5EF4-FFF2-40B4-BE49-F238E27FC236}">
                <a16:creationId xmlns:a16="http://schemas.microsoft.com/office/drawing/2014/main" xmlns="" id="{1268A6BC-2385-F24D-835B-ABBF499E5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C66E3B-3723-4741-B090-99FA262304A0}"/>
              </a:ext>
            </a:extLst>
          </p:cNvPr>
          <p:cNvSpPr>
            <a:spLocks noGrp="1"/>
          </p:cNvSpPr>
          <p:nvPr>
            <p:ph type="sldNum" sz="quarter" idx="12"/>
          </p:nvPr>
        </p:nvSpPr>
        <p:spPr/>
        <p:txBody>
          <a:bodyPr/>
          <a:lstStyle/>
          <a:p>
            <a:fld id="{1C8D5616-160B-C944-B67F-084B38BB2998}" type="slidenum">
              <a:rPr lang="en-US"/>
              <a:pPr/>
              <a:t>‹#›</a:t>
            </a:fld>
            <a:endParaRPr lang="en-US"/>
          </a:p>
        </p:txBody>
      </p:sp>
    </p:spTree>
    <p:extLst>
      <p:ext uri="{BB962C8B-B14F-4D97-AF65-F5344CB8AC3E}">
        <p14:creationId xmlns:p14="http://schemas.microsoft.com/office/powerpoint/2010/main" xmlns="" val="404750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1C58A1-59F7-974F-B3E3-F572B8FAB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8CFDDA7-4900-584D-832B-160714489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8137D3-422B-994F-98D9-D913A90BE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98E11-71CF-3C4F-82D0-DC2B523A85D2}" type="datetimeFigureOut">
              <a:rPr lang="en-US"/>
              <a:pPr/>
              <a:t>10/8/2020</a:t>
            </a:fld>
            <a:endParaRPr lang="en-US"/>
          </a:p>
        </p:txBody>
      </p:sp>
      <p:sp>
        <p:nvSpPr>
          <p:cNvPr id="5" name="Footer Placeholder 4">
            <a:extLst>
              <a:ext uri="{FF2B5EF4-FFF2-40B4-BE49-F238E27FC236}">
                <a16:creationId xmlns:a16="http://schemas.microsoft.com/office/drawing/2014/main" xmlns="" id="{D2E278EA-9EA0-844A-93E9-01CF304B0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E49A22-2FE3-6145-A186-F2692681A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D5616-160B-C944-B67F-084B38BB2998}" type="slidenum">
              <a:rPr lang="en-US"/>
              <a:pPr/>
              <a:t>‹#›</a:t>
            </a:fld>
            <a:endParaRPr lang="en-US"/>
          </a:p>
        </p:txBody>
      </p:sp>
    </p:spTree>
    <p:extLst>
      <p:ext uri="{BB962C8B-B14F-4D97-AF65-F5344CB8AC3E}">
        <p14:creationId xmlns:p14="http://schemas.microsoft.com/office/powerpoint/2010/main" xmlns="" val="13947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USB%20DRIVE:Anat%20&amp;%20Phys%201%20(day):Powerpoint%20Slid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AD83D-976E-6D46-AA46-8543E27713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09568225-3078-C348-BB65-A14D7022D3AD}"/>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xmlns="" id="{D2FA5633-0A21-B344-9C85-DF50D42534D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2599066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7CB5A-82C0-3F45-9DE5-186B70A7C69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F52DA448-2A2C-2346-AED7-5F6CC1695A6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72677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9094F-EEAD-8044-965A-66631BB1AF5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0861591-EAB9-A74D-A2E3-1C4ABF1354E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797" y="0"/>
            <a:ext cx="12094203" cy="6858000"/>
          </a:xfrm>
          <a:prstGeom prst="rect">
            <a:avLst/>
          </a:prstGeom>
        </p:spPr>
      </p:pic>
    </p:spTree>
    <p:extLst>
      <p:ext uri="{BB962C8B-B14F-4D97-AF65-F5344CB8AC3E}">
        <p14:creationId xmlns:p14="http://schemas.microsoft.com/office/powerpoint/2010/main" xmlns="" val="226366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EA998-16EC-5F4E-90DE-F552BB38928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729143D-30A8-D448-8053-EB166E07B1E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51" y="-146695"/>
            <a:ext cx="12200151" cy="6858000"/>
          </a:xfrm>
          <a:prstGeom prst="rect">
            <a:avLst/>
          </a:prstGeom>
        </p:spPr>
      </p:pic>
    </p:spTree>
    <p:extLst>
      <p:ext uri="{BB962C8B-B14F-4D97-AF65-F5344CB8AC3E}">
        <p14:creationId xmlns:p14="http://schemas.microsoft.com/office/powerpoint/2010/main" xmlns="" val="355760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8C640-174F-AF45-B9DD-71A9C05F7B8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A490595-8B06-D64B-834E-E3DF241D22B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053455" cy="6858000"/>
          </a:xfrm>
          <a:prstGeom prst="rect">
            <a:avLst/>
          </a:prstGeom>
        </p:spPr>
      </p:pic>
    </p:spTree>
    <p:extLst>
      <p:ext uri="{BB962C8B-B14F-4D97-AF65-F5344CB8AC3E}">
        <p14:creationId xmlns:p14="http://schemas.microsoft.com/office/powerpoint/2010/main" xmlns="" val="337312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447C9-31ED-3444-B37E-EB41C2FFC63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66EEF5D-6692-C549-8C26-DA29544AD38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85572"/>
            <a:ext cx="12192000" cy="6943572"/>
          </a:xfrm>
          <a:prstGeom prst="rect">
            <a:avLst/>
          </a:prstGeom>
        </p:spPr>
      </p:pic>
    </p:spTree>
    <p:extLst>
      <p:ext uri="{BB962C8B-B14F-4D97-AF65-F5344CB8AC3E}">
        <p14:creationId xmlns:p14="http://schemas.microsoft.com/office/powerpoint/2010/main" xmlns="" val="289699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D6DD1B-6080-8C48-8D4E-C2E5CEC3187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5F327E6E-A51E-5C44-B426-CDC6FA8151D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077904" cy="6858000"/>
          </a:xfrm>
          <a:prstGeom prst="rect">
            <a:avLst/>
          </a:prstGeom>
        </p:spPr>
      </p:pic>
    </p:spTree>
    <p:extLst>
      <p:ext uri="{BB962C8B-B14F-4D97-AF65-F5344CB8AC3E}">
        <p14:creationId xmlns:p14="http://schemas.microsoft.com/office/powerpoint/2010/main" xmlns="" val="338993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51B20-98F2-3541-ADCD-637A8F27C59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B9F44F19-FB5C-3949-B459-CEFC9E3A311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935" y="0"/>
            <a:ext cx="12090129" cy="6858000"/>
          </a:xfrm>
          <a:prstGeom prst="rect">
            <a:avLst/>
          </a:prstGeom>
        </p:spPr>
      </p:pic>
    </p:spTree>
    <p:extLst>
      <p:ext uri="{BB962C8B-B14F-4D97-AF65-F5344CB8AC3E}">
        <p14:creationId xmlns:p14="http://schemas.microsoft.com/office/powerpoint/2010/main" xmlns="" val="88868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761E5-B64E-3043-9670-B5E842759987}"/>
              </a:ext>
            </a:extLst>
          </p:cNvPr>
          <p:cNvSpPr>
            <a:spLocks noGrp="1"/>
          </p:cNvSpPr>
          <p:nvPr>
            <p:ph type="title"/>
          </p:nvPr>
        </p:nvSpPr>
        <p:spPr/>
        <p:txBody>
          <a:bodyPr/>
          <a:lstStyle/>
          <a:p>
            <a:r>
              <a:rPr lang="en-IN">
                <a:solidFill>
                  <a:schemeClr val="accent1">
                    <a:lumMod val="50000"/>
                  </a:schemeClr>
                </a:solidFill>
              </a:rPr>
              <a:t>Neuron</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xmlns="" id="{A0BC2BF9-3923-DC47-A459-A449A3CA9E71}"/>
              </a:ext>
            </a:extLst>
          </p:cNvPr>
          <p:cNvSpPr>
            <a:spLocks noGrp="1"/>
          </p:cNvSpPr>
          <p:nvPr>
            <p:ph idx="1"/>
          </p:nvPr>
        </p:nvSpPr>
        <p:spPr>
          <a:xfrm>
            <a:off x="838200" y="1825625"/>
            <a:ext cx="10515600" cy="4351338"/>
          </a:xfrm>
        </p:spPr>
        <p:txBody>
          <a:bodyPr/>
          <a:lstStyle/>
          <a:p>
            <a:pPr marL="0" indent="0">
              <a:buNone/>
            </a:pPr>
            <a:r>
              <a:rPr lang="en-IN">
                <a:solidFill>
                  <a:schemeClr val="accent2">
                    <a:lumMod val="50000"/>
                  </a:schemeClr>
                </a:solidFill>
              </a:rPr>
              <a:t>   </a:t>
            </a:r>
            <a:r>
              <a:rPr lang="en-IN">
                <a:solidFill>
                  <a:srgbClr val="C00000"/>
                </a:solidFill>
              </a:rPr>
              <a:t>Cell bodies</a:t>
            </a:r>
            <a:endParaRPr lang="en-IN">
              <a:solidFill>
                <a:schemeClr val="accent2">
                  <a:lumMod val="50000"/>
                </a:schemeClr>
              </a:solidFill>
            </a:endParaRPr>
          </a:p>
          <a:p>
            <a:r>
              <a:rPr lang="en-IN">
                <a:solidFill>
                  <a:schemeClr val="accent2">
                    <a:lumMod val="50000"/>
                  </a:schemeClr>
                </a:solidFill>
              </a:rPr>
              <a:t>Nerve cells vary in size and shape</a:t>
            </a:r>
          </a:p>
          <a:p>
            <a:endParaRPr lang="en-IN">
              <a:solidFill>
                <a:schemeClr val="accent2">
                  <a:lumMod val="50000"/>
                </a:schemeClr>
              </a:solidFill>
            </a:endParaRPr>
          </a:p>
          <a:p>
            <a:r>
              <a:rPr lang="en-IN">
                <a:solidFill>
                  <a:schemeClr val="accent2">
                    <a:lumMod val="50000"/>
                  </a:schemeClr>
                </a:solidFill>
              </a:rPr>
              <a:t>Cell bodies form the grey matter of the nervous system and are found  at the periphery of the brain and in the center of the spinal cord. </a:t>
            </a:r>
          </a:p>
          <a:p>
            <a:endParaRPr lang="en-IN">
              <a:solidFill>
                <a:schemeClr val="accent2">
                  <a:lumMod val="50000"/>
                </a:schemeClr>
              </a:solidFill>
            </a:endParaRPr>
          </a:p>
          <a:p>
            <a:r>
              <a:rPr lang="en-IN">
                <a:solidFill>
                  <a:schemeClr val="accent2">
                    <a:lumMod val="50000"/>
                  </a:schemeClr>
                </a:solidFill>
              </a:rPr>
              <a:t>Group of cell bodies are called nuclei in the Central nervous system and ganglia I’m the peripheral nervous system.</a:t>
            </a:r>
          </a:p>
          <a:p>
            <a:pPr marL="0" indent="0">
              <a:buNone/>
            </a:pPr>
            <a:r>
              <a:rPr lang="en-IN">
                <a:solidFill>
                  <a:schemeClr val="accent2">
                    <a:lumMod val="50000"/>
                  </a:schemeClr>
                </a:solidFill>
              </a:rPr>
              <a:t>          </a:t>
            </a:r>
            <a:endParaRPr lang="en-US">
              <a:solidFill>
                <a:schemeClr val="accent2">
                  <a:lumMod val="50000"/>
                </a:schemeClr>
              </a:solidFill>
            </a:endParaRPr>
          </a:p>
        </p:txBody>
      </p:sp>
    </p:spTree>
    <p:extLst>
      <p:ext uri="{BB962C8B-B14F-4D97-AF65-F5344CB8AC3E}">
        <p14:creationId xmlns:p14="http://schemas.microsoft.com/office/powerpoint/2010/main" xmlns="" val="314349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05201-C57A-FA42-A1BB-D240F0E1CD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B82C337-A902-B343-97B2-A0FC35D77413}"/>
              </a:ext>
            </a:extLst>
          </p:cNvPr>
          <p:cNvSpPr>
            <a:spLocks noGrp="1"/>
          </p:cNvSpPr>
          <p:nvPr>
            <p:ph idx="1"/>
          </p:nvPr>
        </p:nvSpPr>
        <p:spPr/>
        <p:txBody>
          <a:bodyPr/>
          <a:lstStyle/>
          <a:p>
            <a:pPr marL="0" indent="0">
              <a:buNone/>
            </a:pPr>
            <a:r>
              <a:rPr lang="en-IN"/>
              <a:t>     </a:t>
            </a:r>
            <a:r>
              <a:rPr lang="en-IN">
                <a:solidFill>
                  <a:srgbClr val="C00000"/>
                </a:solidFill>
              </a:rPr>
              <a:t>Axons and dendrites</a:t>
            </a:r>
          </a:p>
          <a:p>
            <a:r>
              <a:rPr lang="en-IN">
                <a:solidFill>
                  <a:srgbClr val="C00000"/>
                </a:solidFill>
              </a:rPr>
              <a:t> </a:t>
            </a:r>
            <a:r>
              <a:rPr lang="en-IN">
                <a:solidFill>
                  <a:schemeClr val="accent2">
                    <a:lumMod val="50000"/>
                  </a:schemeClr>
                </a:solidFill>
              </a:rPr>
              <a:t>Axons and dendrites are extensions of cell bodies form white matter of the white matter of the nervous system. </a:t>
            </a:r>
          </a:p>
          <a:p>
            <a:r>
              <a:rPr lang="en-IN">
                <a:solidFill>
                  <a:schemeClr val="accent2">
                    <a:lumMod val="50000"/>
                  </a:schemeClr>
                </a:solidFill>
              </a:rPr>
              <a:t>Axons are found deep in the brain and in group called tracts,  at the PNS. </a:t>
            </a:r>
          </a:p>
          <a:p>
            <a:r>
              <a:rPr lang="en-IN">
                <a:solidFill>
                  <a:schemeClr val="accent2">
                    <a:lumMod val="50000"/>
                  </a:schemeClr>
                </a:solidFill>
              </a:rPr>
              <a:t>They are referred to as nerves or nerve fibers outside the brain and spinal cord. </a:t>
            </a:r>
            <a:endParaRPr lang="en-IN">
              <a:solidFill>
                <a:srgbClr val="C00000"/>
              </a:solidFill>
            </a:endParaRPr>
          </a:p>
          <a:p>
            <a:endParaRPr lang="en-IN">
              <a:solidFill>
                <a:srgbClr val="C00000"/>
              </a:solidFill>
            </a:endParaRPr>
          </a:p>
          <a:p>
            <a:endParaRPr lang="en-IN">
              <a:solidFill>
                <a:srgbClr val="C00000"/>
              </a:solidFill>
            </a:endParaRPr>
          </a:p>
          <a:p>
            <a:endParaRPr lang="en-IN">
              <a:solidFill>
                <a:schemeClr val="accent2">
                  <a:lumMod val="50000"/>
                </a:schemeClr>
              </a:solidFill>
            </a:endParaRPr>
          </a:p>
          <a:p>
            <a:endParaRPr lang="en-IN">
              <a:solidFill>
                <a:schemeClr val="accent2">
                  <a:lumMod val="50000"/>
                </a:schemeClr>
              </a:solidFill>
            </a:endParaRPr>
          </a:p>
          <a:p>
            <a:pPr marL="0" indent="0">
              <a:buNone/>
            </a:pPr>
            <a:endParaRPr lang="en-IN">
              <a:solidFill>
                <a:schemeClr val="accent2">
                  <a:lumMod val="50000"/>
                </a:schemeClr>
              </a:solidFill>
            </a:endParaRPr>
          </a:p>
          <a:p>
            <a:endParaRPr lang="en-US">
              <a:solidFill>
                <a:schemeClr val="accent2">
                  <a:lumMod val="50000"/>
                </a:schemeClr>
              </a:solidFill>
            </a:endParaRPr>
          </a:p>
        </p:txBody>
      </p:sp>
    </p:spTree>
    <p:extLst>
      <p:ext uri="{BB962C8B-B14F-4D97-AF65-F5344CB8AC3E}">
        <p14:creationId xmlns:p14="http://schemas.microsoft.com/office/powerpoint/2010/main" xmlns="" val="3761474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8AAE8-7B08-9943-B2D2-B8CFB7261E47}"/>
              </a:ext>
            </a:extLst>
          </p:cNvPr>
          <p:cNvSpPr>
            <a:spLocks noGrp="1"/>
          </p:cNvSpPr>
          <p:nvPr>
            <p:ph type="title"/>
          </p:nvPr>
        </p:nvSpPr>
        <p:spPr/>
        <p:txBody>
          <a:bodyPr>
            <a:normAutofit/>
          </a:bodyPr>
          <a:lstStyle/>
          <a:p>
            <a:r>
              <a:rPr lang="en-IN">
                <a:solidFill>
                  <a:srgbClr val="C00000"/>
                </a:solidFill>
              </a:rPr>
              <a:t>Axons</a:t>
            </a:r>
            <a:endParaRPr lang="en-US">
              <a:solidFill>
                <a:srgbClr val="C00000"/>
              </a:solidFill>
            </a:endParaRPr>
          </a:p>
        </p:txBody>
      </p:sp>
      <p:sp>
        <p:nvSpPr>
          <p:cNvPr id="3" name="Content Placeholder 2">
            <a:extLst>
              <a:ext uri="{FF2B5EF4-FFF2-40B4-BE49-F238E27FC236}">
                <a16:creationId xmlns:a16="http://schemas.microsoft.com/office/drawing/2014/main" xmlns="" id="{32CB91F3-2563-2643-BBA3-EF8ED8902518}"/>
              </a:ext>
            </a:extLst>
          </p:cNvPr>
          <p:cNvSpPr>
            <a:spLocks noGrp="1"/>
          </p:cNvSpPr>
          <p:nvPr>
            <p:ph idx="1"/>
          </p:nvPr>
        </p:nvSpPr>
        <p:spPr>
          <a:xfrm>
            <a:off x="838200" y="1454727"/>
            <a:ext cx="10515600" cy="5146556"/>
          </a:xfrm>
        </p:spPr>
        <p:txBody>
          <a:bodyPr>
            <a:normAutofit fontScale="92500" lnSpcReduction="10000"/>
          </a:bodyPr>
          <a:lstStyle/>
          <a:p>
            <a:r>
              <a:rPr lang="en-IN">
                <a:solidFill>
                  <a:schemeClr val="accent2">
                    <a:lumMod val="50000"/>
                  </a:schemeClr>
                </a:solidFill>
              </a:rPr>
              <a:t>Each nerve cell has only one axon which begins at a Tapered  area of the cell body the axon hillock they carry impulses away from the cell body and are usually longer than the dendrites sometimes as long as as 100 cm. </a:t>
            </a:r>
          </a:p>
          <a:p>
            <a:pPr marL="0" indent="0">
              <a:buNone/>
            </a:pPr>
            <a:r>
              <a:rPr lang="en-IN">
                <a:solidFill>
                  <a:schemeClr val="accent2">
                    <a:lumMod val="50000"/>
                  </a:schemeClr>
                </a:solidFill>
              </a:rPr>
              <a:t>   Structure of an axon</a:t>
            </a:r>
          </a:p>
          <a:p>
            <a:r>
              <a:rPr lang="en-IN">
                <a:solidFill>
                  <a:schemeClr val="accent2">
                    <a:lumMod val="50000"/>
                  </a:schemeClr>
                </a:solidFill>
              </a:rPr>
              <a:t> The membrane of the axon is called the axolemma and it encloses the Cytoplasmic extension of the cell body. </a:t>
            </a:r>
          </a:p>
          <a:p>
            <a:pPr marL="0" indent="0">
              <a:buNone/>
            </a:pPr>
            <a:r>
              <a:rPr lang="en-IN">
                <a:solidFill>
                  <a:schemeClr val="accent2">
                    <a:lumMod val="50000"/>
                  </a:schemeClr>
                </a:solidFill>
              </a:rPr>
              <a:t>    </a:t>
            </a:r>
            <a:r>
              <a:rPr lang="en-IN">
                <a:solidFill>
                  <a:srgbClr val="00B050"/>
                </a:solidFill>
              </a:rPr>
              <a:t>Mylinated neurons</a:t>
            </a:r>
          </a:p>
          <a:p>
            <a:r>
              <a:rPr lang="en-IN">
                <a:solidFill>
                  <a:schemeClr val="accent2">
                    <a:lumMod val="50000"/>
                  </a:schemeClr>
                </a:solidFill>
              </a:rPr>
              <a:t>Large axons And those of peripheral nerves are surrounded by a myelin sheath . this consists of series of Schwann cells arranged along the length of the axon each one is wrap around the Axon  that it is covered by a number of concentric layers of schawann cell plasma membrane. Between the layers of plasma membrane is a small amount of fatty substance called myelin. </a:t>
            </a:r>
          </a:p>
          <a:p>
            <a:endParaRPr lang="en-IN">
              <a:solidFill>
                <a:schemeClr val="accent2">
                  <a:lumMod val="50000"/>
                </a:schemeClr>
              </a:solidFill>
            </a:endParaRPr>
          </a:p>
          <a:p>
            <a:endParaRPr lang="en-US">
              <a:solidFill>
                <a:schemeClr val="accent2">
                  <a:lumMod val="50000"/>
                </a:schemeClr>
              </a:solidFill>
            </a:endParaRPr>
          </a:p>
        </p:txBody>
      </p:sp>
    </p:spTree>
    <p:extLst>
      <p:ext uri="{BB962C8B-B14F-4D97-AF65-F5344CB8AC3E}">
        <p14:creationId xmlns:p14="http://schemas.microsoft.com/office/powerpoint/2010/main" xmlns="" val="90566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8D151-CE65-2749-8C9F-AC3F45074F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05AFCD2-FEB8-0641-B3AC-778D73B5685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797" y="0"/>
            <a:ext cx="12224599" cy="6858000"/>
          </a:xfrm>
          <a:prstGeom prst="rect">
            <a:avLst/>
          </a:prstGeom>
        </p:spPr>
      </p:pic>
    </p:spTree>
    <p:extLst>
      <p:ext uri="{BB962C8B-B14F-4D97-AF65-F5344CB8AC3E}">
        <p14:creationId xmlns:p14="http://schemas.microsoft.com/office/powerpoint/2010/main" xmlns="" val="44780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FFA64-B80A-074D-98FC-DBB642A96E02}"/>
              </a:ext>
            </a:extLst>
          </p:cNvPr>
          <p:cNvSpPr>
            <a:spLocks noGrp="1"/>
          </p:cNvSpPr>
          <p:nvPr>
            <p:ph type="title"/>
          </p:nvPr>
        </p:nvSpPr>
        <p:spPr>
          <a:xfrm flipV="1">
            <a:off x="838200" y="319406"/>
            <a:ext cx="10515600" cy="45719"/>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EFEAC66B-2165-994B-A8D1-E6F5874956EE}"/>
              </a:ext>
            </a:extLst>
          </p:cNvPr>
          <p:cNvSpPr>
            <a:spLocks noGrp="1"/>
          </p:cNvSpPr>
          <p:nvPr>
            <p:ph idx="1"/>
          </p:nvPr>
        </p:nvSpPr>
        <p:spPr>
          <a:xfrm>
            <a:off x="838200" y="488984"/>
            <a:ext cx="10515600" cy="5687979"/>
          </a:xfrm>
        </p:spPr>
        <p:txBody>
          <a:bodyPr/>
          <a:lstStyle/>
          <a:p>
            <a:r>
              <a:rPr lang="en-IN">
                <a:solidFill>
                  <a:schemeClr val="accent2">
                    <a:lumMod val="50000"/>
                  </a:schemeClr>
                </a:solidFill>
              </a:rPr>
              <a:t>The outermost layer of schwann cell plasma membrane is the neuro- lema</a:t>
            </a:r>
          </a:p>
          <a:p>
            <a:r>
              <a:rPr lang="en-IN">
                <a:solidFill>
                  <a:schemeClr val="accent2">
                    <a:lumMod val="50000"/>
                  </a:schemeClr>
                </a:solidFill>
              </a:rPr>
              <a:t>There are tiny areas of exposed Axolemma  between adjacent Schwann  cells ,called nodes of ranvier. </a:t>
            </a:r>
          </a:p>
          <a:p>
            <a:pPr marL="0" indent="0">
              <a:buNone/>
            </a:pPr>
            <a:r>
              <a:rPr lang="en-IN">
                <a:solidFill>
                  <a:schemeClr val="accent2">
                    <a:lumMod val="50000"/>
                  </a:schemeClr>
                </a:solidFill>
              </a:rPr>
              <a:t>  </a:t>
            </a:r>
            <a:r>
              <a:rPr lang="en-IN">
                <a:solidFill>
                  <a:srgbClr val="FF0000"/>
                </a:solidFill>
              </a:rPr>
              <a:t>Unmylienated neurons</a:t>
            </a:r>
          </a:p>
          <a:p>
            <a:r>
              <a:rPr lang="en-IN">
                <a:solidFill>
                  <a:schemeClr val="accent2">
                    <a:lumMod val="50000"/>
                  </a:schemeClr>
                </a:solidFill>
              </a:rPr>
              <a:t> Post ganglionic fibres and some small fibres in the central nervous system are Unmylienated.  The speed of transmission of nerve impulses is significantly slower in unmyelinated fibres. </a:t>
            </a:r>
          </a:p>
          <a:p>
            <a:endParaRPr lang="en-IN">
              <a:solidFill>
                <a:schemeClr val="accent2">
                  <a:lumMod val="50000"/>
                </a:schemeClr>
              </a:solidFill>
            </a:endParaRPr>
          </a:p>
          <a:p>
            <a:endParaRPr lang="en-US">
              <a:solidFill>
                <a:schemeClr val="accent2">
                  <a:lumMod val="50000"/>
                </a:schemeClr>
              </a:solidFill>
            </a:endParaRPr>
          </a:p>
        </p:txBody>
      </p:sp>
    </p:spTree>
    <p:extLst>
      <p:ext uri="{BB962C8B-B14F-4D97-AF65-F5344CB8AC3E}">
        <p14:creationId xmlns:p14="http://schemas.microsoft.com/office/powerpoint/2010/main" xmlns="" val="74168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41105-5456-B34A-9C4A-D5E8C6044303}"/>
              </a:ext>
            </a:extLst>
          </p:cNvPr>
          <p:cNvSpPr>
            <a:spLocks noGrp="1"/>
          </p:cNvSpPr>
          <p:nvPr>
            <p:ph type="title"/>
          </p:nvPr>
        </p:nvSpPr>
        <p:spPr/>
        <p:txBody>
          <a:bodyPr/>
          <a:lstStyle/>
          <a:p>
            <a:r>
              <a:rPr lang="en-IN">
                <a:solidFill>
                  <a:srgbClr val="FF0000"/>
                </a:solidFill>
              </a:rPr>
              <a:t>Dendrites</a:t>
            </a:r>
            <a:endParaRPr lang="en-US">
              <a:solidFill>
                <a:srgbClr val="FF0000"/>
              </a:solidFill>
            </a:endParaRPr>
          </a:p>
        </p:txBody>
      </p:sp>
      <p:sp>
        <p:nvSpPr>
          <p:cNvPr id="3" name="Content Placeholder 2">
            <a:extLst>
              <a:ext uri="{FF2B5EF4-FFF2-40B4-BE49-F238E27FC236}">
                <a16:creationId xmlns:a16="http://schemas.microsoft.com/office/drawing/2014/main" xmlns="" id="{1B29C1AC-DCA0-854D-AB63-2C47835AC274}"/>
              </a:ext>
            </a:extLst>
          </p:cNvPr>
          <p:cNvSpPr>
            <a:spLocks noGrp="1"/>
          </p:cNvSpPr>
          <p:nvPr>
            <p:ph idx="1"/>
          </p:nvPr>
        </p:nvSpPr>
        <p:spPr>
          <a:xfrm>
            <a:off x="838200" y="1332481"/>
            <a:ext cx="10515600" cy="4844482"/>
          </a:xfrm>
        </p:spPr>
        <p:txBody>
          <a:bodyPr/>
          <a:lstStyle/>
          <a:p>
            <a:r>
              <a:rPr lang="en-IN">
                <a:solidFill>
                  <a:schemeClr val="accent2">
                    <a:lumMod val="50000"/>
                  </a:schemeClr>
                </a:solidFill>
              </a:rPr>
              <a:t> These are the many short processes that receive and carry incoming impulses towards cell bodies.  They have the same structure as Axon but Are usually shorter and branching.  In motor neurones dendrites form part of synapses and in sensory neurones they form the sensory receptors that respond to specific stimuli. </a:t>
            </a:r>
            <a:endParaRPr lang="en-US">
              <a:solidFill>
                <a:schemeClr val="accent2">
                  <a:lumMod val="50000"/>
                </a:schemeClr>
              </a:solidFill>
            </a:endParaRPr>
          </a:p>
        </p:txBody>
      </p:sp>
    </p:spTree>
    <p:extLst>
      <p:ext uri="{BB962C8B-B14F-4D97-AF65-F5344CB8AC3E}">
        <p14:creationId xmlns:p14="http://schemas.microsoft.com/office/powerpoint/2010/main" xmlns="" val="208881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SB DRIVE:Anat &amp; Phys 1 (day):Powerpoint Slides:">
            <a:extLst>
              <a:ext uri="{FF2B5EF4-FFF2-40B4-BE49-F238E27FC236}">
                <a16:creationId xmlns:a16="http://schemas.microsoft.com/office/drawing/2014/main" xmlns="" id="{698EDBBF-C1F4-4622-8FDF-F67703AAAB9B}"/>
              </a:ext>
            </a:extLst>
          </p:cNvPr>
          <p:cNvPicPr preferRelativeResize="0">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1525589" y="153989"/>
            <a:ext cx="9140825" cy="654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 Box 3">
            <a:extLst>
              <a:ext uri="{FF2B5EF4-FFF2-40B4-BE49-F238E27FC236}">
                <a16:creationId xmlns:a16="http://schemas.microsoft.com/office/drawing/2014/main" xmlns="" id="{F5851A4A-2977-4BF4-84B7-A787D139A152}"/>
              </a:ext>
            </a:extLst>
          </p:cNvPr>
          <p:cNvSpPr txBox="1">
            <a:spLocks noChangeArrowheads="1"/>
          </p:cNvSpPr>
          <p:nvPr/>
        </p:nvSpPr>
        <p:spPr bwMode="auto">
          <a:xfrm>
            <a:off x="9220200" y="6324600"/>
            <a:ext cx="1219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200">
                <a:ea typeface="ＭＳ Ｐゴシック" panose="020B0600070205080204" pitchFamily="34" charset="-128"/>
              </a:rPr>
              <a:t>Marieb 11.4</a:t>
            </a:r>
          </a:p>
        </p:txBody>
      </p:sp>
    </p:spTree>
    <p:extLst>
      <p:ext uri="{BB962C8B-B14F-4D97-AF65-F5344CB8AC3E}">
        <p14:creationId xmlns:p14="http://schemas.microsoft.com/office/powerpoint/2010/main" xmlns="" val="335584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xmlns="" id="{5C8678FA-85B2-40F0-8DC8-5475D7B05F85}"/>
              </a:ext>
            </a:extLst>
          </p:cNvPr>
          <p:cNvGrpSpPr>
            <a:grpSpLocks/>
          </p:cNvGrpSpPr>
          <p:nvPr/>
        </p:nvGrpSpPr>
        <p:grpSpPr bwMode="auto">
          <a:xfrm>
            <a:off x="1827214" y="1117601"/>
            <a:ext cx="8535987" cy="4492625"/>
            <a:chOff x="191" y="704"/>
            <a:chExt cx="5377" cy="2830"/>
          </a:xfrm>
        </p:grpSpPr>
        <p:pic>
          <p:nvPicPr>
            <p:cNvPr id="12292" name="Picture 3">
              <a:extLst>
                <a:ext uri="{FF2B5EF4-FFF2-40B4-BE49-F238E27FC236}">
                  <a16:creationId xmlns:a16="http://schemas.microsoft.com/office/drawing/2014/main" xmlns="" id="{88FCD568-AC66-4F95-B153-2C60F261E81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 y="768"/>
              <a:ext cx="5280" cy="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Line 4">
              <a:extLst>
                <a:ext uri="{FF2B5EF4-FFF2-40B4-BE49-F238E27FC236}">
                  <a16:creationId xmlns:a16="http://schemas.microsoft.com/office/drawing/2014/main" xmlns="" id="{C829BC40-878D-4BB0-B45F-48EDBCCF9E8F}"/>
                </a:ext>
              </a:extLst>
            </p:cNvPr>
            <p:cNvSpPr>
              <a:spLocks noChangeShapeType="1"/>
            </p:cNvSpPr>
            <p:nvPr/>
          </p:nvSpPr>
          <p:spPr bwMode="auto">
            <a:xfrm>
              <a:off x="640" y="800"/>
              <a:ext cx="1016"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294" name="Line 5">
              <a:extLst>
                <a:ext uri="{FF2B5EF4-FFF2-40B4-BE49-F238E27FC236}">
                  <a16:creationId xmlns:a16="http://schemas.microsoft.com/office/drawing/2014/main" xmlns="" id="{792D46A4-6F01-4399-967A-FAB50248B2BF}"/>
                </a:ext>
              </a:extLst>
            </p:cNvPr>
            <p:cNvSpPr>
              <a:spLocks noChangeShapeType="1"/>
            </p:cNvSpPr>
            <p:nvPr/>
          </p:nvSpPr>
          <p:spPr bwMode="auto">
            <a:xfrm flipV="1">
              <a:off x="1176" y="800"/>
              <a:ext cx="485" cy="2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295" name="Rectangle 6">
              <a:extLst>
                <a:ext uri="{FF2B5EF4-FFF2-40B4-BE49-F238E27FC236}">
                  <a16:creationId xmlns:a16="http://schemas.microsoft.com/office/drawing/2014/main" xmlns="" id="{80F017F6-BBBA-4906-B8C0-EB896161804A}"/>
                </a:ext>
              </a:extLst>
            </p:cNvPr>
            <p:cNvSpPr>
              <a:spLocks noChangeArrowheads="1"/>
            </p:cNvSpPr>
            <p:nvPr/>
          </p:nvSpPr>
          <p:spPr bwMode="auto">
            <a:xfrm>
              <a:off x="1647" y="704"/>
              <a:ext cx="59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Dendrites</a:t>
              </a:r>
            </a:p>
          </p:txBody>
        </p:sp>
        <p:sp>
          <p:nvSpPr>
            <p:cNvPr id="12296" name="Line 7">
              <a:extLst>
                <a:ext uri="{FF2B5EF4-FFF2-40B4-BE49-F238E27FC236}">
                  <a16:creationId xmlns:a16="http://schemas.microsoft.com/office/drawing/2014/main" xmlns="" id="{01E56E5A-B277-45B0-BEB7-C95D4FA99179}"/>
                </a:ext>
              </a:extLst>
            </p:cNvPr>
            <p:cNvSpPr>
              <a:spLocks noChangeShapeType="1"/>
            </p:cNvSpPr>
            <p:nvPr/>
          </p:nvSpPr>
          <p:spPr bwMode="auto">
            <a:xfrm flipV="1">
              <a:off x="952" y="1161"/>
              <a:ext cx="608" cy="35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297" name="Rectangle 8">
              <a:extLst>
                <a:ext uri="{FF2B5EF4-FFF2-40B4-BE49-F238E27FC236}">
                  <a16:creationId xmlns:a16="http://schemas.microsoft.com/office/drawing/2014/main" xmlns="" id="{95BD1DAB-90BF-4C06-BE2A-52A517A3A079}"/>
                </a:ext>
              </a:extLst>
            </p:cNvPr>
            <p:cNvSpPr>
              <a:spLocks noChangeArrowheads="1"/>
            </p:cNvSpPr>
            <p:nvPr/>
          </p:nvSpPr>
          <p:spPr bwMode="auto">
            <a:xfrm>
              <a:off x="1544" y="1056"/>
              <a:ext cx="58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Cell body</a:t>
              </a:r>
            </a:p>
          </p:txBody>
        </p:sp>
        <p:sp>
          <p:nvSpPr>
            <p:cNvPr id="12298" name="Line 9">
              <a:extLst>
                <a:ext uri="{FF2B5EF4-FFF2-40B4-BE49-F238E27FC236}">
                  <a16:creationId xmlns:a16="http://schemas.microsoft.com/office/drawing/2014/main" xmlns="" id="{BE692554-CAA0-4282-95C1-BAF4ACD01EB8}"/>
                </a:ext>
              </a:extLst>
            </p:cNvPr>
            <p:cNvSpPr>
              <a:spLocks noChangeShapeType="1"/>
            </p:cNvSpPr>
            <p:nvPr/>
          </p:nvSpPr>
          <p:spPr bwMode="auto">
            <a:xfrm>
              <a:off x="848" y="1608"/>
              <a:ext cx="744"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299" name="Rectangle 10">
              <a:extLst>
                <a:ext uri="{FF2B5EF4-FFF2-40B4-BE49-F238E27FC236}">
                  <a16:creationId xmlns:a16="http://schemas.microsoft.com/office/drawing/2014/main" xmlns="" id="{22ADF514-2FE6-4B23-AF32-FE607B649094}"/>
                </a:ext>
              </a:extLst>
            </p:cNvPr>
            <p:cNvSpPr>
              <a:spLocks noChangeArrowheads="1"/>
            </p:cNvSpPr>
            <p:nvPr/>
          </p:nvSpPr>
          <p:spPr bwMode="auto">
            <a:xfrm>
              <a:off x="1576" y="1512"/>
              <a:ext cx="52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Nucleus</a:t>
              </a:r>
            </a:p>
          </p:txBody>
        </p:sp>
        <p:sp>
          <p:nvSpPr>
            <p:cNvPr id="12300" name="Line 11">
              <a:extLst>
                <a:ext uri="{FF2B5EF4-FFF2-40B4-BE49-F238E27FC236}">
                  <a16:creationId xmlns:a16="http://schemas.microsoft.com/office/drawing/2014/main" xmlns="" id="{63424651-4D62-4C27-AAD5-981C675E5F0E}"/>
                </a:ext>
              </a:extLst>
            </p:cNvPr>
            <p:cNvSpPr>
              <a:spLocks noChangeShapeType="1"/>
            </p:cNvSpPr>
            <p:nvPr/>
          </p:nvSpPr>
          <p:spPr bwMode="auto">
            <a:xfrm>
              <a:off x="752" y="1928"/>
              <a:ext cx="400" cy="18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01" name="Rectangle 12">
              <a:extLst>
                <a:ext uri="{FF2B5EF4-FFF2-40B4-BE49-F238E27FC236}">
                  <a16:creationId xmlns:a16="http://schemas.microsoft.com/office/drawing/2014/main" xmlns="" id="{7CA82F7A-87FF-4037-ACF5-87756B16B8F0}"/>
                </a:ext>
              </a:extLst>
            </p:cNvPr>
            <p:cNvSpPr>
              <a:spLocks noChangeArrowheads="1"/>
            </p:cNvSpPr>
            <p:nvPr/>
          </p:nvSpPr>
          <p:spPr bwMode="auto">
            <a:xfrm>
              <a:off x="1127" y="2024"/>
              <a:ext cx="71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Axon hillock</a:t>
              </a:r>
            </a:p>
          </p:txBody>
        </p:sp>
        <p:sp>
          <p:nvSpPr>
            <p:cNvPr id="12302" name="Rectangle 13">
              <a:extLst>
                <a:ext uri="{FF2B5EF4-FFF2-40B4-BE49-F238E27FC236}">
                  <a16:creationId xmlns:a16="http://schemas.microsoft.com/office/drawing/2014/main" xmlns="" id="{78D7E9DE-8B7E-493C-A0AB-D9FBBED25055}"/>
                </a:ext>
              </a:extLst>
            </p:cNvPr>
            <p:cNvSpPr>
              <a:spLocks noChangeArrowheads="1"/>
            </p:cNvSpPr>
            <p:nvPr/>
          </p:nvSpPr>
          <p:spPr bwMode="auto">
            <a:xfrm>
              <a:off x="1728" y="1864"/>
              <a:ext cx="37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Axon</a:t>
              </a:r>
            </a:p>
          </p:txBody>
        </p:sp>
        <p:sp>
          <p:nvSpPr>
            <p:cNvPr id="12303" name="Line 14">
              <a:extLst>
                <a:ext uri="{FF2B5EF4-FFF2-40B4-BE49-F238E27FC236}">
                  <a16:creationId xmlns:a16="http://schemas.microsoft.com/office/drawing/2014/main" xmlns="" id="{3B938F45-C81F-4247-8A7B-7B62E5D461FE}"/>
                </a:ext>
              </a:extLst>
            </p:cNvPr>
            <p:cNvSpPr>
              <a:spLocks noChangeShapeType="1"/>
            </p:cNvSpPr>
            <p:nvPr/>
          </p:nvSpPr>
          <p:spPr bwMode="auto">
            <a:xfrm flipV="1">
              <a:off x="1904" y="2048"/>
              <a:ext cx="0" cy="25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04" name="Rectangle 15">
              <a:extLst>
                <a:ext uri="{FF2B5EF4-FFF2-40B4-BE49-F238E27FC236}">
                  <a16:creationId xmlns:a16="http://schemas.microsoft.com/office/drawing/2014/main" xmlns="" id="{5727F3D2-55C0-4AB9-A086-CC7239630837}"/>
                </a:ext>
              </a:extLst>
            </p:cNvPr>
            <p:cNvSpPr>
              <a:spLocks noChangeArrowheads="1"/>
            </p:cNvSpPr>
            <p:nvPr/>
          </p:nvSpPr>
          <p:spPr bwMode="auto">
            <a:xfrm>
              <a:off x="2078" y="1746"/>
              <a:ext cx="539"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1400">
                  <a:latin typeface="Arial" panose="020B0604020202020204" pitchFamily="34" charset="0"/>
                </a:rPr>
                <a:t>Signal </a:t>
              </a:r>
              <a:br>
                <a:rPr kumimoji="1" lang="en-US" altLang="en-US" sz="1400">
                  <a:latin typeface="Arial" panose="020B0604020202020204" pitchFamily="34" charset="0"/>
                </a:rPr>
              </a:br>
              <a:r>
                <a:rPr kumimoji="1" lang="en-US" altLang="en-US" sz="1400">
                  <a:latin typeface="Arial" panose="020B0604020202020204" pitchFamily="34" charset="0"/>
                </a:rPr>
                <a:t>direction</a:t>
              </a:r>
            </a:p>
          </p:txBody>
        </p:sp>
        <p:sp>
          <p:nvSpPr>
            <p:cNvPr id="12305" name="Line 16">
              <a:extLst>
                <a:ext uri="{FF2B5EF4-FFF2-40B4-BE49-F238E27FC236}">
                  <a16:creationId xmlns:a16="http://schemas.microsoft.com/office/drawing/2014/main" xmlns="" id="{8993A431-ECFC-46B1-BB53-69C2344AE29B}"/>
                </a:ext>
              </a:extLst>
            </p:cNvPr>
            <p:cNvSpPr>
              <a:spLocks noChangeShapeType="1"/>
            </p:cNvSpPr>
            <p:nvPr/>
          </p:nvSpPr>
          <p:spPr bwMode="auto">
            <a:xfrm flipV="1">
              <a:off x="3216" y="1776"/>
              <a:ext cx="0" cy="464"/>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06" name="Rectangle 17">
              <a:extLst>
                <a:ext uri="{FF2B5EF4-FFF2-40B4-BE49-F238E27FC236}">
                  <a16:creationId xmlns:a16="http://schemas.microsoft.com/office/drawing/2014/main" xmlns="" id="{BF85999C-04FC-4A5C-B022-B9B3E3011225}"/>
                </a:ext>
              </a:extLst>
            </p:cNvPr>
            <p:cNvSpPr>
              <a:spLocks noChangeArrowheads="1"/>
            </p:cNvSpPr>
            <p:nvPr/>
          </p:nvSpPr>
          <p:spPr bwMode="auto">
            <a:xfrm>
              <a:off x="2928" y="1584"/>
              <a:ext cx="55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Synapse</a:t>
              </a:r>
            </a:p>
          </p:txBody>
        </p:sp>
        <p:sp>
          <p:nvSpPr>
            <p:cNvPr id="12307" name="Line 18">
              <a:extLst>
                <a:ext uri="{FF2B5EF4-FFF2-40B4-BE49-F238E27FC236}">
                  <a16:creationId xmlns:a16="http://schemas.microsoft.com/office/drawing/2014/main" xmlns="" id="{9AF91778-E40C-4A6F-81D9-C61B1814CDEF}"/>
                </a:ext>
              </a:extLst>
            </p:cNvPr>
            <p:cNvSpPr>
              <a:spLocks noChangeShapeType="1"/>
            </p:cNvSpPr>
            <p:nvPr/>
          </p:nvSpPr>
          <p:spPr bwMode="auto">
            <a:xfrm flipH="1">
              <a:off x="1912" y="2256"/>
              <a:ext cx="336" cy="52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08" name="Line 19">
              <a:extLst>
                <a:ext uri="{FF2B5EF4-FFF2-40B4-BE49-F238E27FC236}">
                  <a16:creationId xmlns:a16="http://schemas.microsoft.com/office/drawing/2014/main" xmlns="" id="{30DCACE9-8EA6-403C-AC4D-CAD4178EC2ED}"/>
                </a:ext>
              </a:extLst>
            </p:cNvPr>
            <p:cNvSpPr>
              <a:spLocks noChangeShapeType="1"/>
            </p:cNvSpPr>
            <p:nvPr/>
          </p:nvSpPr>
          <p:spPr bwMode="auto">
            <a:xfrm flipH="1">
              <a:off x="1912" y="2256"/>
              <a:ext cx="96" cy="52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09" name="Rectangle 20">
              <a:extLst>
                <a:ext uri="{FF2B5EF4-FFF2-40B4-BE49-F238E27FC236}">
                  <a16:creationId xmlns:a16="http://schemas.microsoft.com/office/drawing/2014/main" xmlns="" id="{133C0210-7BE1-4A67-B15B-7C72EE6193D9}"/>
                </a:ext>
              </a:extLst>
            </p:cNvPr>
            <p:cNvSpPr>
              <a:spLocks noChangeArrowheads="1"/>
            </p:cNvSpPr>
            <p:nvPr/>
          </p:nvSpPr>
          <p:spPr bwMode="auto">
            <a:xfrm>
              <a:off x="1535" y="2776"/>
              <a:ext cx="80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a:latin typeface="Arial" panose="020B0604020202020204" pitchFamily="34" charset="0"/>
                </a:rPr>
                <a:t>Myelin sheath</a:t>
              </a:r>
            </a:p>
          </p:txBody>
        </p:sp>
        <p:grpSp>
          <p:nvGrpSpPr>
            <p:cNvPr id="12310" name="Group 21">
              <a:extLst>
                <a:ext uri="{FF2B5EF4-FFF2-40B4-BE49-F238E27FC236}">
                  <a16:creationId xmlns:a16="http://schemas.microsoft.com/office/drawing/2014/main" xmlns="" id="{6B059E40-882A-484D-B126-233459E3BF3F}"/>
                </a:ext>
              </a:extLst>
            </p:cNvPr>
            <p:cNvGrpSpPr>
              <a:grpSpLocks/>
            </p:cNvGrpSpPr>
            <p:nvPr/>
          </p:nvGrpSpPr>
          <p:grpSpPr bwMode="auto">
            <a:xfrm>
              <a:off x="3016" y="2480"/>
              <a:ext cx="826" cy="1054"/>
              <a:chOff x="3016" y="2480"/>
              <a:chExt cx="826" cy="1054"/>
            </a:xfrm>
          </p:grpSpPr>
          <p:sp>
            <p:nvSpPr>
              <p:cNvPr id="12313" name="Line 22">
                <a:extLst>
                  <a:ext uri="{FF2B5EF4-FFF2-40B4-BE49-F238E27FC236}">
                    <a16:creationId xmlns:a16="http://schemas.microsoft.com/office/drawing/2014/main" xmlns="" id="{AC6007C2-FC77-4547-B284-2F8E121684D1}"/>
                  </a:ext>
                </a:extLst>
              </p:cNvPr>
              <p:cNvSpPr>
                <a:spLocks noChangeShapeType="1"/>
              </p:cNvSpPr>
              <p:nvPr/>
            </p:nvSpPr>
            <p:spPr bwMode="auto">
              <a:xfrm>
                <a:off x="3048" y="2480"/>
                <a:ext cx="312" cy="736"/>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14" name="Line 23">
                <a:extLst>
                  <a:ext uri="{FF2B5EF4-FFF2-40B4-BE49-F238E27FC236}">
                    <a16:creationId xmlns:a16="http://schemas.microsoft.com/office/drawing/2014/main" xmlns="" id="{A440C37F-585A-417C-9D99-678CD0F7A8E0}"/>
                  </a:ext>
                </a:extLst>
              </p:cNvPr>
              <p:cNvSpPr>
                <a:spLocks noChangeShapeType="1"/>
              </p:cNvSpPr>
              <p:nvPr/>
            </p:nvSpPr>
            <p:spPr bwMode="auto">
              <a:xfrm>
                <a:off x="3016" y="2616"/>
                <a:ext cx="344" cy="6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sz="2400"/>
              </a:p>
            </p:txBody>
          </p:sp>
          <p:sp>
            <p:nvSpPr>
              <p:cNvPr id="12315" name="Rectangle 24">
                <a:extLst>
                  <a:ext uri="{FF2B5EF4-FFF2-40B4-BE49-F238E27FC236}">
                    <a16:creationId xmlns:a16="http://schemas.microsoft.com/office/drawing/2014/main" xmlns="" id="{99E03B4E-DC4F-4AC7-B299-960D8DE0287A}"/>
                  </a:ext>
                </a:extLst>
              </p:cNvPr>
              <p:cNvSpPr>
                <a:spLocks noChangeArrowheads="1"/>
              </p:cNvSpPr>
              <p:nvPr/>
            </p:nvSpPr>
            <p:spPr bwMode="auto">
              <a:xfrm>
                <a:off x="3272" y="3208"/>
                <a:ext cx="57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1400">
                    <a:latin typeface="Arial" panose="020B0604020202020204" pitchFamily="34" charset="0"/>
                  </a:rPr>
                  <a:t>Axon</a:t>
                </a:r>
                <a:br>
                  <a:rPr kumimoji="1" lang="en-US" altLang="en-US" sz="1400">
                    <a:latin typeface="Arial" panose="020B0604020202020204" pitchFamily="34" charset="0"/>
                  </a:rPr>
                </a:br>
                <a:r>
                  <a:rPr kumimoji="1" lang="en-US" altLang="en-US" sz="1400">
                    <a:latin typeface="Arial" panose="020B0604020202020204" pitchFamily="34" charset="0"/>
                  </a:rPr>
                  <a:t>terminals</a:t>
                </a:r>
              </a:p>
            </p:txBody>
          </p:sp>
        </p:grpSp>
        <p:sp>
          <p:nvSpPr>
            <p:cNvPr id="12311" name="Rectangle 25">
              <a:extLst>
                <a:ext uri="{FF2B5EF4-FFF2-40B4-BE49-F238E27FC236}">
                  <a16:creationId xmlns:a16="http://schemas.microsoft.com/office/drawing/2014/main" xmlns="" id="{551F58D6-B41F-47A5-9C5C-3CC752E6212D}"/>
                </a:ext>
              </a:extLst>
            </p:cNvPr>
            <p:cNvSpPr>
              <a:spLocks noChangeArrowheads="1"/>
            </p:cNvSpPr>
            <p:nvPr/>
          </p:nvSpPr>
          <p:spPr bwMode="auto">
            <a:xfrm>
              <a:off x="191" y="2544"/>
              <a:ext cx="969"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b="1">
                  <a:latin typeface="Arial" panose="020B0604020202020204" pitchFamily="34" charset="0"/>
                </a:rPr>
                <a:t>Presynaptic cell</a:t>
              </a:r>
            </a:p>
          </p:txBody>
        </p:sp>
        <p:sp>
          <p:nvSpPr>
            <p:cNvPr id="12312" name="Rectangle 26">
              <a:extLst>
                <a:ext uri="{FF2B5EF4-FFF2-40B4-BE49-F238E27FC236}">
                  <a16:creationId xmlns:a16="http://schemas.microsoft.com/office/drawing/2014/main" xmlns="" id="{0E24C4F5-A786-47AA-AEE1-89803EAC2780}"/>
                </a:ext>
              </a:extLst>
            </p:cNvPr>
            <p:cNvSpPr>
              <a:spLocks noChangeArrowheads="1"/>
            </p:cNvSpPr>
            <p:nvPr/>
          </p:nvSpPr>
          <p:spPr bwMode="auto">
            <a:xfrm>
              <a:off x="3809" y="2592"/>
              <a:ext cx="103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kumimoji="1" lang="en-US" altLang="en-US" sz="1400" b="1">
                  <a:latin typeface="Arial" panose="020B0604020202020204" pitchFamily="34" charset="0"/>
                </a:rPr>
                <a:t>Postsynaptic cell</a:t>
              </a:r>
            </a:p>
          </p:txBody>
        </p:sp>
      </p:grpSp>
      <p:sp>
        <p:nvSpPr>
          <p:cNvPr id="12291" name="Text Box 27">
            <a:extLst>
              <a:ext uri="{FF2B5EF4-FFF2-40B4-BE49-F238E27FC236}">
                <a16:creationId xmlns:a16="http://schemas.microsoft.com/office/drawing/2014/main" xmlns="" id="{2F118648-BFF3-4F43-A9AB-73FD69BB7F15}"/>
              </a:ext>
            </a:extLst>
          </p:cNvPr>
          <p:cNvSpPr txBox="1">
            <a:spLocks noChangeArrowheads="1"/>
          </p:cNvSpPr>
          <p:nvPr/>
        </p:nvSpPr>
        <p:spPr bwMode="auto">
          <a:xfrm>
            <a:off x="9220200" y="6324600"/>
            <a:ext cx="1219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200">
                <a:ea typeface="ＭＳ Ｐゴシック" panose="020B0600070205080204" pitchFamily="34" charset="-128"/>
              </a:rPr>
              <a:t>Campbell 48.5</a:t>
            </a:r>
          </a:p>
        </p:txBody>
      </p:sp>
    </p:spTree>
    <p:extLst>
      <p:ext uri="{BB962C8B-B14F-4D97-AF65-F5344CB8AC3E}">
        <p14:creationId xmlns:p14="http://schemas.microsoft.com/office/powerpoint/2010/main" xmlns="" val="158510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69ADB-CFC0-B745-A22E-213B02516DC2}"/>
              </a:ext>
            </a:extLst>
          </p:cNvPr>
          <p:cNvSpPr>
            <a:spLocks noGrp="1"/>
          </p:cNvSpPr>
          <p:nvPr>
            <p:ph type="title"/>
          </p:nvPr>
        </p:nvSpPr>
        <p:spPr/>
        <p:txBody>
          <a:bodyPr/>
          <a:lstStyle/>
          <a:p>
            <a:r>
              <a:rPr lang="en-IN">
                <a:solidFill>
                  <a:srgbClr val="FF0000"/>
                </a:solidFill>
              </a:rPr>
              <a:t>Saltatory Conduction</a:t>
            </a:r>
            <a:endParaRPr lang="en-US">
              <a:solidFill>
                <a:srgbClr val="FF0000"/>
              </a:solidFill>
            </a:endParaRPr>
          </a:p>
        </p:txBody>
      </p:sp>
      <p:pic>
        <p:nvPicPr>
          <p:cNvPr id="5" name="Content Placeholder 4">
            <a:extLst>
              <a:ext uri="{FF2B5EF4-FFF2-40B4-BE49-F238E27FC236}">
                <a16:creationId xmlns:a16="http://schemas.microsoft.com/office/drawing/2014/main" xmlns="" id="{0B431140-B671-EE49-8E8B-21F7A608EC34}"/>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500" r="500" b="5933"/>
          <a:stretch>
            <a:fillRect/>
          </a:stretch>
        </p:blipFill>
        <p:spPr bwMode="auto">
          <a:xfrm>
            <a:off x="1066800" y="1658162"/>
            <a:ext cx="10058400" cy="4229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754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AC0C1-E489-B74A-8D6D-88F1C730048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9FF9430-0CF7-1F4A-8A7E-B96CD19AD1A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3146167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C70D8-769E-5D4E-B73C-2914247F00C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6B21E68-26EF-F74F-B8F7-85F41C4A19C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3088" y="0"/>
            <a:ext cx="12098912" cy="6858000"/>
          </a:xfrm>
          <a:prstGeom prst="rect">
            <a:avLst/>
          </a:prstGeom>
        </p:spPr>
      </p:pic>
    </p:spTree>
    <p:extLst>
      <p:ext uri="{BB962C8B-B14F-4D97-AF65-F5344CB8AC3E}">
        <p14:creationId xmlns:p14="http://schemas.microsoft.com/office/powerpoint/2010/main" xmlns="" val="3550504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98DD0-3E67-DA4B-A1E1-A61CF4F42BE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79F2748-61F0-9247-BC2E-AFF6AE6981E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322396" cy="6858000"/>
          </a:xfrm>
          <a:prstGeom prst="rect">
            <a:avLst/>
          </a:prstGeom>
        </p:spPr>
      </p:pic>
    </p:spTree>
    <p:extLst>
      <p:ext uri="{BB962C8B-B14F-4D97-AF65-F5344CB8AC3E}">
        <p14:creationId xmlns:p14="http://schemas.microsoft.com/office/powerpoint/2010/main" xmlns="" val="232669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BB956-F946-A248-AC79-92C839D0B7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A65CD6C-A9AC-4E44-9C3F-CC6DC65F3B9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94568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AD7EB-0E61-A147-A55A-A2906AC8DA3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7D1182B-9CF8-CA4C-88BB-9E79588F701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090128" cy="6858000"/>
          </a:xfrm>
          <a:prstGeom prst="rect">
            <a:avLst/>
          </a:prstGeom>
        </p:spPr>
      </p:pic>
    </p:spTree>
    <p:extLst>
      <p:ext uri="{BB962C8B-B14F-4D97-AF65-F5344CB8AC3E}">
        <p14:creationId xmlns:p14="http://schemas.microsoft.com/office/powerpoint/2010/main" xmlns="" val="27619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97644-F06F-6644-A70D-372BB4A5EB0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7FBE3F9-8371-9C49-B53F-29F884435DF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346844" cy="6858000"/>
          </a:xfrm>
          <a:prstGeom prst="rect">
            <a:avLst/>
          </a:prstGeom>
        </p:spPr>
      </p:pic>
    </p:spTree>
    <p:extLst>
      <p:ext uri="{BB962C8B-B14F-4D97-AF65-F5344CB8AC3E}">
        <p14:creationId xmlns:p14="http://schemas.microsoft.com/office/powerpoint/2010/main" xmlns="" val="421830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97792-6571-BB42-B58A-F7C632DC458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40CD893-046A-D648-85F9-B7CBEB6FDE5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02353" cy="6858000"/>
          </a:xfrm>
          <a:prstGeom prst="rect">
            <a:avLst/>
          </a:prstGeom>
        </p:spPr>
      </p:pic>
    </p:spTree>
    <p:extLst>
      <p:ext uri="{BB962C8B-B14F-4D97-AF65-F5344CB8AC3E}">
        <p14:creationId xmlns:p14="http://schemas.microsoft.com/office/powerpoint/2010/main" xmlns="" val="1849820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232E0-9B35-C84F-84BE-9E1A778EF36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70C4B02-BBA4-C14E-9700-C298A16B332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2246" y="0"/>
            <a:ext cx="12069754" cy="6858000"/>
          </a:xfrm>
          <a:prstGeom prst="rect">
            <a:avLst/>
          </a:prstGeom>
        </p:spPr>
      </p:pic>
    </p:spTree>
    <p:extLst>
      <p:ext uri="{BB962C8B-B14F-4D97-AF65-F5344CB8AC3E}">
        <p14:creationId xmlns:p14="http://schemas.microsoft.com/office/powerpoint/2010/main" xmlns="" val="3432266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76E9F-A3D2-394C-8ACB-8A249CABA6A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FEE51C4-DC0A-6549-9C9E-3D81D15B389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797" y="0"/>
            <a:ext cx="12094203" cy="6858000"/>
          </a:xfrm>
          <a:prstGeom prst="rect">
            <a:avLst/>
          </a:prstGeom>
        </p:spPr>
      </p:pic>
    </p:spTree>
    <p:extLst>
      <p:ext uri="{BB962C8B-B14F-4D97-AF65-F5344CB8AC3E}">
        <p14:creationId xmlns:p14="http://schemas.microsoft.com/office/powerpoint/2010/main" xmlns="" val="43646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40D22-9D52-AA49-AE77-B7FB5F741C8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241A7F4-D5D1-8E46-B339-919ACE1964B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3369" y="0"/>
            <a:ext cx="11906759" cy="6943572"/>
          </a:xfrm>
          <a:prstGeom prst="rect">
            <a:avLst/>
          </a:prstGeom>
        </p:spPr>
      </p:pic>
    </p:spTree>
    <p:extLst>
      <p:ext uri="{BB962C8B-B14F-4D97-AF65-F5344CB8AC3E}">
        <p14:creationId xmlns:p14="http://schemas.microsoft.com/office/powerpoint/2010/main" xmlns="" val="658126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072DE-1A20-2947-AE78-50595198379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E4F0CF35-F389-3F4E-8A8B-1A53AB0F5F2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432417" cy="6858000"/>
          </a:xfrm>
          <a:prstGeom prst="rect">
            <a:avLst/>
          </a:prstGeom>
        </p:spPr>
      </p:pic>
    </p:spTree>
    <p:extLst>
      <p:ext uri="{BB962C8B-B14F-4D97-AF65-F5344CB8AC3E}">
        <p14:creationId xmlns:p14="http://schemas.microsoft.com/office/powerpoint/2010/main" xmlns="" val="401343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11BF7-C9A0-A34B-ACC1-66A8D2A6B8D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CDB217B-174F-0C42-9AA5-EA9AE34AA7C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053455" cy="6858000"/>
          </a:xfrm>
          <a:prstGeom prst="rect">
            <a:avLst/>
          </a:prstGeom>
        </p:spPr>
      </p:pic>
    </p:spTree>
    <p:extLst>
      <p:ext uri="{BB962C8B-B14F-4D97-AF65-F5344CB8AC3E}">
        <p14:creationId xmlns:p14="http://schemas.microsoft.com/office/powerpoint/2010/main" xmlns="" val="997038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9DA39-2DB9-4F40-BB35-E3806CB9CDD0}"/>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xmlns="" id="{6F25E3D5-9EE1-4548-BEAF-4D9616A7993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0021" y="0"/>
            <a:ext cx="12081979" cy="6858000"/>
          </a:xfrm>
          <a:prstGeom prst="rect">
            <a:avLst/>
          </a:prstGeom>
        </p:spPr>
      </p:pic>
    </p:spTree>
    <p:extLst>
      <p:ext uri="{BB962C8B-B14F-4D97-AF65-F5344CB8AC3E}">
        <p14:creationId xmlns:p14="http://schemas.microsoft.com/office/powerpoint/2010/main" xmlns="" val="298032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E2B11-AC49-D948-B4F4-AB4EA29D2F7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E00B63D-1A39-1743-B3F1-EA1B21B541E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8920" y="0"/>
            <a:ext cx="12033080" cy="6858000"/>
          </a:xfrm>
          <a:prstGeom prst="rect">
            <a:avLst/>
          </a:prstGeom>
        </p:spPr>
      </p:pic>
    </p:spTree>
    <p:extLst>
      <p:ext uri="{BB962C8B-B14F-4D97-AF65-F5344CB8AC3E}">
        <p14:creationId xmlns:p14="http://schemas.microsoft.com/office/powerpoint/2010/main" xmlns="" val="3998939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7EB6C-D863-E04C-98D1-596EBE2AE46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30AB3A0-20D8-A945-B932-327BE058A4E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20715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5FA0E-BC2B-8545-B9F2-69285A93CD6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B53166C0-2510-B34A-BCD3-931091451F4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88556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3A551-F716-0F4A-BAA4-F1DCE1545B9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47FF54C-BD1F-A546-A2D1-5F233729202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273496" cy="6858000"/>
          </a:xfrm>
          <a:prstGeom prst="rect">
            <a:avLst/>
          </a:prstGeom>
        </p:spPr>
      </p:pic>
    </p:spTree>
    <p:extLst>
      <p:ext uri="{BB962C8B-B14F-4D97-AF65-F5344CB8AC3E}">
        <p14:creationId xmlns:p14="http://schemas.microsoft.com/office/powerpoint/2010/main" xmlns="" val="550383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885B2-09E9-BE46-8C3B-EFE247BACEB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7FE2A08-3FAA-C74D-98ED-57AF1CF6221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053455" cy="6858000"/>
          </a:xfrm>
          <a:prstGeom prst="rect">
            <a:avLst/>
          </a:prstGeom>
        </p:spPr>
      </p:pic>
    </p:spTree>
    <p:extLst>
      <p:ext uri="{BB962C8B-B14F-4D97-AF65-F5344CB8AC3E}">
        <p14:creationId xmlns:p14="http://schemas.microsoft.com/office/powerpoint/2010/main" xmlns="" val="4129745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4F0014-078D-4346-B981-857DE7283AF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FC48327-C93F-6B49-BBE4-6556EFB00D3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8921" y="0"/>
            <a:ext cx="12033080" cy="6858000"/>
          </a:xfrm>
          <a:prstGeom prst="rect">
            <a:avLst/>
          </a:prstGeom>
        </p:spPr>
      </p:pic>
    </p:spTree>
    <p:extLst>
      <p:ext uri="{BB962C8B-B14F-4D97-AF65-F5344CB8AC3E}">
        <p14:creationId xmlns:p14="http://schemas.microsoft.com/office/powerpoint/2010/main" xmlns="" val="202586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84A37-9CC3-9C4D-8012-DE679AA7C16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13E457C-6E99-654F-BCE4-92F610EFA7A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163909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F8704-D027-9440-B951-EAD0C4F9546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23DD1F62-D0B7-8747-B4B5-C883E545ECE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797" y="0"/>
            <a:ext cx="12094203" cy="6858000"/>
          </a:xfrm>
          <a:prstGeom prst="rect">
            <a:avLst/>
          </a:prstGeom>
        </p:spPr>
      </p:pic>
    </p:spTree>
    <p:extLst>
      <p:ext uri="{BB962C8B-B14F-4D97-AF65-F5344CB8AC3E}">
        <p14:creationId xmlns:p14="http://schemas.microsoft.com/office/powerpoint/2010/main" xmlns="" val="1746061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70ABC-3DD3-B24A-9D6F-08B85429F0B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F17CBF65-702D-F247-94CD-B5FD7095473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572" y="0"/>
            <a:ext cx="12106428" cy="6858000"/>
          </a:xfrm>
          <a:prstGeom prst="rect">
            <a:avLst/>
          </a:prstGeom>
        </p:spPr>
      </p:pic>
    </p:spTree>
    <p:extLst>
      <p:ext uri="{BB962C8B-B14F-4D97-AF65-F5344CB8AC3E}">
        <p14:creationId xmlns:p14="http://schemas.microsoft.com/office/powerpoint/2010/main" xmlns="" val="151705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0397E-B80A-7847-AC71-45C6B9677F9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70D295A-BE1A-8B4E-AF63-30A29951BDE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6695" y="85572"/>
            <a:ext cx="12045305" cy="6772428"/>
          </a:xfrm>
          <a:prstGeom prst="rect">
            <a:avLst/>
          </a:prstGeom>
        </p:spPr>
      </p:pic>
    </p:spTree>
    <p:extLst>
      <p:ext uri="{BB962C8B-B14F-4D97-AF65-F5344CB8AC3E}">
        <p14:creationId xmlns:p14="http://schemas.microsoft.com/office/powerpoint/2010/main" xmlns="" val="2603597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A46D7B-BF0F-4A4C-A04D-911F568D97D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9568A347-2EF0-B241-9159-E3DBFC4783D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982766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D8969-AFC6-A345-BC37-76155D098DB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544E9D9-A36C-6344-9F60-2E7FA3370E9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2974157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9A689-F43F-4F49-BE7F-7FB77B28E85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8AA1F29-712E-6E47-B39F-4A6695DB885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2246" y="0"/>
            <a:ext cx="12249048" cy="6858000"/>
          </a:xfrm>
          <a:prstGeom prst="rect">
            <a:avLst/>
          </a:prstGeom>
        </p:spPr>
      </p:pic>
    </p:spTree>
    <p:extLst>
      <p:ext uri="{BB962C8B-B14F-4D97-AF65-F5344CB8AC3E}">
        <p14:creationId xmlns:p14="http://schemas.microsoft.com/office/powerpoint/2010/main" xmlns="" val="3706192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A1771-E033-F443-8DA6-97CCF048477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B2CFA783-EE95-CE40-BBB2-3AAE609E7FF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64465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17341-26E8-6940-A77B-67EF7AFE434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AD6C9B7-F444-DF40-BC1F-D20BBA0A6C1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772681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B46C-C20D-A541-A030-334B1424C03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1057E22-58B3-0E44-96A6-D05790E2AED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7984" y="0"/>
            <a:ext cx="12407968" cy="6858000"/>
          </a:xfrm>
          <a:prstGeom prst="rect">
            <a:avLst/>
          </a:prstGeom>
        </p:spPr>
      </p:pic>
    </p:spTree>
    <p:extLst>
      <p:ext uri="{BB962C8B-B14F-4D97-AF65-F5344CB8AC3E}">
        <p14:creationId xmlns:p14="http://schemas.microsoft.com/office/powerpoint/2010/main" xmlns="" val="2306040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93B26-24FA-FF43-83D9-1B1EADA0CE4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6271F44-BDA1-9243-ACFE-1CB3CE083D0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58920"/>
            <a:ext cx="12192000" cy="7016920"/>
          </a:xfrm>
          <a:prstGeom prst="rect">
            <a:avLst/>
          </a:prstGeom>
        </p:spPr>
      </p:pic>
    </p:spTree>
    <p:extLst>
      <p:ext uri="{BB962C8B-B14F-4D97-AF65-F5344CB8AC3E}">
        <p14:creationId xmlns:p14="http://schemas.microsoft.com/office/powerpoint/2010/main" xmlns="" val="1474459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D63A2-4527-9E42-A8A0-C9734B3C94F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6B1BFE9-B378-8740-9A02-AEE0F20DF73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4471" y="0"/>
            <a:ext cx="12151251" cy="6747979"/>
          </a:xfrm>
          <a:prstGeom prst="rect">
            <a:avLst/>
          </a:prstGeom>
        </p:spPr>
      </p:pic>
    </p:spTree>
    <p:extLst>
      <p:ext uri="{BB962C8B-B14F-4D97-AF65-F5344CB8AC3E}">
        <p14:creationId xmlns:p14="http://schemas.microsoft.com/office/powerpoint/2010/main" xmlns="" val="1169571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01C062-AF33-0F47-95CB-3E5C321FEAA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20ED4E6C-C16C-5145-9E16-6D7DF4D04BA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7796" y="-97796"/>
            <a:ext cx="12192000" cy="6955796"/>
          </a:xfrm>
          <a:prstGeom prst="rect">
            <a:avLst/>
          </a:prstGeom>
        </p:spPr>
      </p:pic>
    </p:spTree>
    <p:extLst>
      <p:ext uri="{BB962C8B-B14F-4D97-AF65-F5344CB8AC3E}">
        <p14:creationId xmlns:p14="http://schemas.microsoft.com/office/powerpoint/2010/main" xmlns="" val="1244055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8C50E-7724-CE4D-8065-7408A7B1124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525CB6FA-C7FB-5B4C-8631-7664FC608F8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740174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B1485-A52D-C34A-A0E2-2A8926F7656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E2B94A32-E512-554F-8C9A-2DD353A6884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991549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F6689-23F3-4F47-9FBF-0F8C53DDA92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74819D6-9A10-8D4E-B199-84758258472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85572"/>
            <a:ext cx="12077904" cy="6943572"/>
          </a:xfrm>
          <a:prstGeom prst="rect">
            <a:avLst/>
          </a:prstGeom>
        </p:spPr>
      </p:pic>
    </p:spTree>
    <p:extLst>
      <p:ext uri="{BB962C8B-B14F-4D97-AF65-F5344CB8AC3E}">
        <p14:creationId xmlns:p14="http://schemas.microsoft.com/office/powerpoint/2010/main" xmlns="" val="3904114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F69D6-157D-F242-A20E-CD34096C068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335E97C-B521-0844-A1FC-1DEDC28A395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02353" cy="6858000"/>
          </a:xfrm>
          <a:prstGeom prst="rect">
            <a:avLst/>
          </a:prstGeom>
        </p:spPr>
      </p:pic>
    </p:spTree>
    <p:extLst>
      <p:ext uri="{BB962C8B-B14F-4D97-AF65-F5344CB8AC3E}">
        <p14:creationId xmlns:p14="http://schemas.microsoft.com/office/powerpoint/2010/main" xmlns="" val="77116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CE1BE-26A7-4D45-B849-6CC178DC117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D7FDE0D-09BD-8B48-B088-F07A0318E86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065679" cy="6858000"/>
          </a:xfrm>
          <a:prstGeom prst="rect">
            <a:avLst/>
          </a:prstGeom>
        </p:spPr>
      </p:pic>
    </p:spTree>
    <p:extLst>
      <p:ext uri="{BB962C8B-B14F-4D97-AF65-F5344CB8AC3E}">
        <p14:creationId xmlns:p14="http://schemas.microsoft.com/office/powerpoint/2010/main" xmlns="" val="4109698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76EE4-B1EF-EB49-850A-9E19443C6D0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9EEBA84-A307-314E-8890-96633168124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772428"/>
          </a:xfrm>
          <a:prstGeom prst="rect">
            <a:avLst/>
          </a:prstGeom>
        </p:spPr>
      </p:pic>
    </p:spTree>
    <p:extLst>
      <p:ext uri="{BB962C8B-B14F-4D97-AF65-F5344CB8AC3E}">
        <p14:creationId xmlns:p14="http://schemas.microsoft.com/office/powerpoint/2010/main" xmlns="" val="87112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9D7EC-8B75-2B4B-B239-9351017EA94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5AB6DA1B-F766-AD48-A385-3FD8A4A5B12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22246"/>
            <a:ext cx="12285722" cy="6980246"/>
          </a:xfrm>
          <a:prstGeom prst="rect">
            <a:avLst/>
          </a:prstGeom>
        </p:spPr>
      </p:pic>
    </p:spTree>
    <p:extLst>
      <p:ext uri="{BB962C8B-B14F-4D97-AF65-F5344CB8AC3E}">
        <p14:creationId xmlns:p14="http://schemas.microsoft.com/office/powerpoint/2010/main" xmlns="" val="220682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81924-0F16-0C49-A4F4-D84B1605871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AAEBDC9-C558-D946-92DF-09D99FC5CD2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096" y="0"/>
            <a:ext cx="12077904" cy="6858000"/>
          </a:xfrm>
          <a:prstGeom prst="rect">
            <a:avLst/>
          </a:prstGeom>
        </p:spPr>
      </p:pic>
    </p:spTree>
    <p:extLst>
      <p:ext uri="{BB962C8B-B14F-4D97-AF65-F5344CB8AC3E}">
        <p14:creationId xmlns:p14="http://schemas.microsoft.com/office/powerpoint/2010/main" xmlns="" val="2808623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6CC65-335F-B24C-889C-31AE465B671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FE24DBE-5D1E-E041-92EC-0B1ED1DABE1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0022" y="0"/>
            <a:ext cx="12033080" cy="6858000"/>
          </a:xfrm>
          <a:prstGeom prst="rect">
            <a:avLst/>
          </a:prstGeom>
        </p:spPr>
      </p:pic>
    </p:spTree>
    <p:extLst>
      <p:ext uri="{BB962C8B-B14F-4D97-AF65-F5344CB8AC3E}">
        <p14:creationId xmlns:p14="http://schemas.microsoft.com/office/powerpoint/2010/main" xmlns="" val="3160005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A875C-0D1D-6C43-8A54-B4EDF43F709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908EBD9-C38C-4E48-8E3D-28BEC11BC4E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79446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ADF6B-8196-394A-82F4-8B33B05CD6A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E0E7B9E-41ED-3E47-8E9B-5BF7963904B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2246" y="0"/>
            <a:ext cx="12297947" cy="6858000"/>
          </a:xfrm>
          <a:prstGeom prst="rect">
            <a:avLst/>
          </a:prstGeom>
        </p:spPr>
      </p:pic>
    </p:spTree>
    <p:extLst>
      <p:ext uri="{BB962C8B-B14F-4D97-AF65-F5344CB8AC3E}">
        <p14:creationId xmlns:p14="http://schemas.microsoft.com/office/powerpoint/2010/main" xmlns="" val="1638555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2AE66-12F2-9646-813C-111F90E8632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09EA61E6-F341-CF4A-B56E-2DFA0CF8529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261273" cy="6858000"/>
          </a:xfrm>
          <a:prstGeom prst="rect">
            <a:avLst/>
          </a:prstGeom>
        </p:spPr>
      </p:pic>
    </p:spTree>
    <p:extLst>
      <p:ext uri="{BB962C8B-B14F-4D97-AF65-F5344CB8AC3E}">
        <p14:creationId xmlns:p14="http://schemas.microsoft.com/office/powerpoint/2010/main" xmlns="" val="3797374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4FE74-FBFF-AD40-B685-DD1B1162D59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91446D5-1A95-0144-B9F0-8B437CA6546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747979"/>
          </a:xfrm>
          <a:prstGeom prst="rect">
            <a:avLst/>
          </a:prstGeom>
        </p:spPr>
      </p:pic>
    </p:spTree>
    <p:extLst>
      <p:ext uri="{BB962C8B-B14F-4D97-AF65-F5344CB8AC3E}">
        <p14:creationId xmlns:p14="http://schemas.microsoft.com/office/powerpoint/2010/main" xmlns="" val="36783024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A985E-552C-6A41-8775-9F11C8E78F1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421D63AC-15A3-0647-9A90-B264BF83883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1166" y="146694"/>
            <a:ext cx="11491123" cy="6711305"/>
          </a:xfrm>
          <a:prstGeom prst="rect">
            <a:avLst/>
          </a:prstGeom>
        </p:spPr>
      </p:pic>
    </p:spTree>
    <p:extLst>
      <p:ext uri="{BB962C8B-B14F-4D97-AF65-F5344CB8AC3E}">
        <p14:creationId xmlns:p14="http://schemas.microsoft.com/office/powerpoint/2010/main" xmlns="" val="4165029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37C01-54D6-1441-A08B-0CAC4A9CF01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23710EE-B0D9-CD47-A038-B303C637BDC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1209" y="0"/>
            <a:ext cx="10989914" cy="6858000"/>
          </a:xfrm>
          <a:prstGeom prst="rect">
            <a:avLst/>
          </a:prstGeom>
        </p:spPr>
      </p:pic>
    </p:spTree>
    <p:extLst>
      <p:ext uri="{BB962C8B-B14F-4D97-AF65-F5344CB8AC3E}">
        <p14:creationId xmlns:p14="http://schemas.microsoft.com/office/powerpoint/2010/main" xmlns="" val="1154364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8231E-55B4-E042-B97C-B88FBA43680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1C68FA11-9438-D64B-BAE1-42F9B4F7F1F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053456" cy="6858000"/>
          </a:xfrm>
          <a:prstGeom prst="rect">
            <a:avLst/>
          </a:prstGeom>
        </p:spPr>
      </p:pic>
    </p:spTree>
    <p:extLst>
      <p:ext uri="{BB962C8B-B14F-4D97-AF65-F5344CB8AC3E}">
        <p14:creationId xmlns:p14="http://schemas.microsoft.com/office/powerpoint/2010/main" xmlns="" val="2496108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60DE8-7765-5F4B-A6E2-E4ADDFBA2FF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79CD2FF-D51C-584F-A6CB-9E7FDA67DC0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64075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18FA9-36E5-8F47-9989-100074D5EF3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C8A7B17-896B-B547-8B06-4B389F18B6C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625475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8B515-8266-FD43-BA75-8ABF258A8C2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57AC4F55-E27E-C44F-869D-C4BE7BE9B6A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0064" y="0"/>
            <a:ext cx="11023736" cy="6858000"/>
          </a:xfrm>
          <a:prstGeom prst="rect">
            <a:avLst/>
          </a:prstGeom>
        </p:spPr>
      </p:pic>
    </p:spTree>
    <p:extLst>
      <p:ext uri="{BB962C8B-B14F-4D97-AF65-F5344CB8AC3E}">
        <p14:creationId xmlns:p14="http://schemas.microsoft.com/office/powerpoint/2010/main" xmlns="" val="1134971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087AE-00E5-404B-B104-759F86C0BFE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95675A2-12CA-4647-B3EA-2B8A9D7EF78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0"/>
            <a:ext cx="10286185" cy="6625733"/>
          </a:xfrm>
          <a:prstGeom prst="rect">
            <a:avLst/>
          </a:prstGeom>
        </p:spPr>
      </p:pic>
    </p:spTree>
    <p:extLst>
      <p:ext uri="{BB962C8B-B14F-4D97-AF65-F5344CB8AC3E}">
        <p14:creationId xmlns:p14="http://schemas.microsoft.com/office/powerpoint/2010/main" xmlns="" val="3477259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8BCFCB-F4FA-3F4B-BCF9-0D364EBE73B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E606DFE-4624-3A48-AC1C-57F54EB6EFD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572" y="3693"/>
            <a:ext cx="12106428" cy="6854307"/>
          </a:xfrm>
          <a:prstGeom prst="rect">
            <a:avLst/>
          </a:prstGeom>
        </p:spPr>
      </p:pic>
    </p:spTree>
    <p:extLst>
      <p:ext uri="{BB962C8B-B14F-4D97-AF65-F5344CB8AC3E}">
        <p14:creationId xmlns:p14="http://schemas.microsoft.com/office/powerpoint/2010/main" xmlns="" val="816179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1E5E5-AC71-C64E-80F9-3D95A65C11A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9E2F332F-7608-574D-A14D-4FDB00C2246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97798"/>
            <a:ext cx="11845636" cy="6955797"/>
          </a:xfrm>
          <a:prstGeom prst="rect">
            <a:avLst/>
          </a:prstGeom>
        </p:spPr>
      </p:pic>
    </p:spTree>
    <p:extLst>
      <p:ext uri="{BB962C8B-B14F-4D97-AF65-F5344CB8AC3E}">
        <p14:creationId xmlns:p14="http://schemas.microsoft.com/office/powerpoint/2010/main" xmlns="" val="1333355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8BD8A-9068-7C4D-9CB7-15CB56C5D2F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5C7FDCD-E942-A242-B53A-45056217F52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8603997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2F223-C5E9-5442-BC25-A478D09F2A5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9817C22F-5FA7-9546-BDDA-791AFDF4E3B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4471" y="0"/>
            <a:ext cx="11943433" cy="6858000"/>
          </a:xfrm>
          <a:prstGeom prst="rect">
            <a:avLst/>
          </a:prstGeom>
        </p:spPr>
      </p:pic>
    </p:spTree>
    <p:extLst>
      <p:ext uri="{BB962C8B-B14F-4D97-AF65-F5344CB8AC3E}">
        <p14:creationId xmlns:p14="http://schemas.microsoft.com/office/powerpoint/2010/main" xmlns="" val="1609681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626CD-070F-7948-AEBB-82DD159B79D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A743913-F763-9348-8827-50B9A8E26D4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572" y="0"/>
            <a:ext cx="12163476" cy="6858000"/>
          </a:xfrm>
          <a:prstGeom prst="rect">
            <a:avLst/>
          </a:prstGeom>
        </p:spPr>
      </p:pic>
    </p:spTree>
    <p:extLst>
      <p:ext uri="{BB962C8B-B14F-4D97-AF65-F5344CB8AC3E}">
        <p14:creationId xmlns:p14="http://schemas.microsoft.com/office/powerpoint/2010/main" xmlns="" val="562107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D3A89-D35B-5445-8891-B32A827C27B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9F6BCC8D-A064-7748-841D-D9E027E8A31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572" y="0"/>
            <a:ext cx="12277572" cy="6858000"/>
          </a:xfrm>
          <a:prstGeom prst="rect">
            <a:avLst/>
          </a:prstGeom>
        </p:spPr>
      </p:pic>
    </p:spTree>
    <p:extLst>
      <p:ext uri="{BB962C8B-B14F-4D97-AF65-F5344CB8AC3E}">
        <p14:creationId xmlns:p14="http://schemas.microsoft.com/office/powerpoint/2010/main" xmlns="" val="2211060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4E28E-079C-F442-BB95-7E8DCDDB0FC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B0C69D4-583B-934B-B50E-C05EE2546AE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xmlns="" val="24769925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2DFDA-B025-604D-BB98-A158EA2C4C5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ED6E86D-736E-9B45-9E6A-4AD6610377D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572" y="0"/>
            <a:ext cx="12277572" cy="6858000"/>
          </a:xfrm>
          <a:prstGeom prst="rect">
            <a:avLst/>
          </a:prstGeom>
        </p:spPr>
      </p:pic>
    </p:spTree>
    <p:extLst>
      <p:ext uri="{BB962C8B-B14F-4D97-AF65-F5344CB8AC3E}">
        <p14:creationId xmlns:p14="http://schemas.microsoft.com/office/powerpoint/2010/main" xmlns="" val="167308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C5ADB-F24C-A948-A7E1-AFF5F6E8169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16DC135C-322F-774F-A80B-60977E2F247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0044" y="0"/>
            <a:ext cx="12077904" cy="6858000"/>
          </a:xfrm>
          <a:prstGeom prst="rect">
            <a:avLst/>
          </a:prstGeom>
        </p:spPr>
      </p:pic>
    </p:spTree>
    <p:extLst>
      <p:ext uri="{BB962C8B-B14F-4D97-AF65-F5344CB8AC3E}">
        <p14:creationId xmlns:p14="http://schemas.microsoft.com/office/powerpoint/2010/main" xmlns="" val="3985700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5BF9D-B2F9-3E4B-A4D8-A92FBBE51FA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BD7B583A-D4E7-F748-9DB7-F4CD5B05700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02353" cy="6858000"/>
          </a:xfrm>
          <a:prstGeom prst="rect">
            <a:avLst/>
          </a:prstGeom>
        </p:spPr>
      </p:pic>
    </p:spTree>
    <p:extLst>
      <p:ext uri="{BB962C8B-B14F-4D97-AF65-F5344CB8AC3E}">
        <p14:creationId xmlns:p14="http://schemas.microsoft.com/office/powerpoint/2010/main" xmlns="" val="3944457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D49AA-4253-A442-B818-6E31EEB4239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206C7B7-3C8C-B040-9E72-5254570EDEC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0022" y="0"/>
            <a:ext cx="12192000" cy="6858000"/>
          </a:xfrm>
          <a:prstGeom prst="rect">
            <a:avLst/>
          </a:prstGeom>
        </p:spPr>
      </p:pic>
    </p:spTree>
    <p:extLst>
      <p:ext uri="{BB962C8B-B14F-4D97-AF65-F5344CB8AC3E}">
        <p14:creationId xmlns:p14="http://schemas.microsoft.com/office/powerpoint/2010/main" xmlns="" val="4107579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BD87E-FEFB-E94E-869D-8FDFB95190E6}"/>
              </a:ext>
            </a:extLst>
          </p:cNvPr>
          <p:cNvSpPr>
            <a:spLocks noGrp="1"/>
          </p:cNvSpPr>
          <p:nvPr>
            <p:ph type="title"/>
          </p:nvPr>
        </p:nvSpPr>
        <p:spPr/>
        <p:txBody>
          <a:bodyPr/>
          <a:lstStyle/>
          <a:p>
            <a:r>
              <a:rPr lang="en-IN">
                <a:solidFill>
                  <a:schemeClr val="accent2">
                    <a:lumMod val="50000"/>
                  </a:schemeClr>
                </a:solidFill>
              </a:rPr>
              <a:t>Cerebrum</a:t>
            </a:r>
            <a:r>
              <a:rPr lang="en-IN"/>
              <a:t> </a:t>
            </a:r>
            <a:endParaRPr lang="en-US"/>
          </a:p>
        </p:txBody>
      </p:sp>
      <p:sp>
        <p:nvSpPr>
          <p:cNvPr id="3" name="Content Placeholder 2">
            <a:extLst>
              <a:ext uri="{FF2B5EF4-FFF2-40B4-BE49-F238E27FC236}">
                <a16:creationId xmlns:a16="http://schemas.microsoft.com/office/drawing/2014/main" xmlns="" id="{101B0F6D-0573-CE4E-B41D-D9714E48F300}"/>
              </a:ext>
            </a:extLst>
          </p:cNvPr>
          <p:cNvSpPr>
            <a:spLocks noGrp="1"/>
          </p:cNvSpPr>
          <p:nvPr>
            <p:ph idx="1"/>
          </p:nvPr>
        </p:nvSpPr>
        <p:spPr/>
        <p:txBody>
          <a:bodyPr>
            <a:normAutofit/>
          </a:bodyPr>
          <a:lstStyle/>
          <a:p>
            <a:r>
              <a:rPr lang="en-IN" sz="3200"/>
              <a:t>Largest part of brain</a:t>
            </a:r>
          </a:p>
          <a:p>
            <a:r>
              <a:rPr lang="en-IN" sz="3200"/>
              <a:t>Divided by deep cleft,  the longitudinal cerebral fissure,  into right and left cerebral hemisphere each containing lateral ventricles. </a:t>
            </a:r>
          </a:p>
          <a:p>
            <a:r>
              <a:rPr lang="en-IN" sz="3200"/>
              <a:t>Deeply, are connected by the mass of White Matter called corpus collasum. </a:t>
            </a:r>
          </a:p>
          <a:p>
            <a:r>
              <a:rPr lang="en-IN" sz="3200"/>
              <a:t>Falx celebrity of dura matter separate two cerebral hemisphere and prnetrates  to the depth of corpus collasum. </a:t>
            </a:r>
          </a:p>
          <a:p>
            <a:endParaRPr lang="en-US" sz="3200"/>
          </a:p>
        </p:txBody>
      </p:sp>
    </p:spTree>
    <p:extLst>
      <p:ext uri="{BB962C8B-B14F-4D97-AF65-F5344CB8AC3E}">
        <p14:creationId xmlns:p14="http://schemas.microsoft.com/office/powerpoint/2010/main" xmlns="" val="31189807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BFBF1B-DD65-074E-B4BB-A81887DE5DDE}"/>
              </a:ext>
            </a:extLst>
          </p:cNvPr>
          <p:cNvSpPr>
            <a:spLocks noGrp="1"/>
          </p:cNvSpPr>
          <p:nvPr>
            <p:ph idx="1"/>
          </p:nvPr>
        </p:nvSpPr>
        <p:spPr>
          <a:xfrm>
            <a:off x="207819" y="268941"/>
            <a:ext cx="11356652" cy="5565733"/>
          </a:xfrm>
        </p:spPr>
        <p:txBody>
          <a:bodyPr>
            <a:normAutofit/>
          </a:bodyPr>
          <a:lstStyle/>
          <a:p>
            <a:r>
              <a:rPr lang="en-IN" sz="3200"/>
              <a:t>Superficial part – nerve cell bodies ( grey matter),  cerebral cortex</a:t>
            </a:r>
          </a:p>
          <a:p>
            <a:r>
              <a:rPr lang="en-IN" sz="3200"/>
              <a:t>Deeper layers –nerve fibers ( axons,  white matter) </a:t>
            </a:r>
          </a:p>
          <a:p>
            <a:pPr marL="0" indent="0">
              <a:buNone/>
            </a:pPr>
            <a:r>
              <a:rPr lang="en-IN" sz="3200"/>
              <a:t>        </a:t>
            </a:r>
            <a:r>
              <a:rPr lang="en-IN" sz="3200">
                <a:solidFill>
                  <a:schemeClr val="accent2">
                    <a:lumMod val="75000"/>
                  </a:schemeClr>
                </a:solidFill>
              </a:rPr>
              <a:t>Cerebral tracts and basal ganglia</a:t>
            </a:r>
          </a:p>
          <a:p>
            <a:r>
              <a:rPr lang="en-IN" sz="3200">
                <a:solidFill>
                  <a:schemeClr val="accent2">
                    <a:lumMod val="75000"/>
                  </a:schemeClr>
                </a:solidFill>
              </a:rPr>
              <a:t> </a:t>
            </a:r>
            <a:r>
              <a:rPr lang="en-IN" sz="3200"/>
              <a:t>Lobes of cerbrum are connected by masses of nerve fibers or tracts. </a:t>
            </a:r>
          </a:p>
          <a:p>
            <a:r>
              <a:rPr lang="en-IN" sz="3200"/>
              <a:t>The efferent and afferent part Linking brain and spinal cord Are as follows: -</a:t>
            </a:r>
          </a:p>
          <a:p>
            <a:pPr marL="514350" indent="-514350">
              <a:buFont typeface="+mj-lt"/>
              <a:buAutoNum type="arabicPeriod"/>
            </a:pPr>
            <a:r>
              <a:rPr lang="en-IN" sz="3200">
                <a:solidFill>
                  <a:schemeClr val="accent2">
                    <a:lumMod val="75000"/>
                  </a:schemeClr>
                </a:solidFill>
              </a:rPr>
              <a:t> Association tracts</a:t>
            </a:r>
          </a:p>
          <a:p>
            <a:pPr marL="514350" indent="-514350">
              <a:buFont typeface="+mj-lt"/>
              <a:buAutoNum type="arabicPeriod"/>
            </a:pPr>
            <a:r>
              <a:rPr lang="en-IN" sz="3200">
                <a:solidFill>
                  <a:schemeClr val="accent2">
                    <a:lumMod val="75000"/>
                  </a:schemeClr>
                </a:solidFill>
              </a:rPr>
              <a:t>Commisurial tracts</a:t>
            </a:r>
          </a:p>
          <a:p>
            <a:pPr marL="514350" indent="-514350">
              <a:buFont typeface="+mj-lt"/>
              <a:buAutoNum type="arabicPeriod"/>
            </a:pPr>
            <a:r>
              <a:rPr lang="en-IN" sz="3200">
                <a:solidFill>
                  <a:schemeClr val="accent2">
                    <a:lumMod val="75000"/>
                  </a:schemeClr>
                </a:solidFill>
              </a:rPr>
              <a:t>Projection tracts</a:t>
            </a:r>
          </a:p>
          <a:p>
            <a:pPr marL="514350" indent="-514350">
              <a:buFont typeface="+mj-lt"/>
              <a:buAutoNum type="arabicPeriod"/>
            </a:pPr>
            <a:endParaRPr lang="en-IN" sz="3200">
              <a:solidFill>
                <a:schemeClr val="accent2">
                  <a:lumMod val="75000"/>
                </a:schemeClr>
              </a:solidFill>
            </a:endParaRPr>
          </a:p>
          <a:p>
            <a:pPr marL="514350" indent="-514350">
              <a:buFont typeface="+mj-lt"/>
              <a:buAutoNum type="arabicPeriod"/>
            </a:pPr>
            <a:endParaRPr lang="en-IN" sz="3200">
              <a:solidFill>
                <a:schemeClr val="accent2">
                  <a:lumMod val="75000"/>
                </a:schemeClr>
              </a:solidFill>
            </a:endParaRPr>
          </a:p>
          <a:p>
            <a:endParaRPr lang="en-IN" sz="3200">
              <a:solidFill>
                <a:schemeClr val="accent2">
                  <a:lumMod val="75000"/>
                </a:schemeClr>
              </a:solidFill>
            </a:endParaRPr>
          </a:p>
          <a:p>
            <a:endParaRPr lang="en-IN" sz="3200"/>
          </a:p>
          <a:p>
            <a:endParaRPr lang="en-IN" sz="3200"/>
          </a:p>
          <a:p>
            <a:endParaRPr lang="en-US" sz="3200"/>
          </a:p>
        </p:txBody>
      </p:sp>
    </p:spTree>
    <p:extLst>
      <p:ext uri="{BB962C8B-B14F-4D97-AF65-F5344CB8AC3E}">
        <p14:creationId xmlns:p14="http://schemas.microsoft.com/office/powerpoint/2010/main" xmlns="" val="2617579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B93B3-87E3-064B-8BD2-443FB23167A3}"/>
              </a:ext>
            </a:extLst>
          </p:cNvPr>
          <p:cNvSpPr>
            <a:spLocks noGrp="1"/>
          </p:cNvSpPr>
          <p:nvPr>
            <p:ph type="title"/>
          </p:nvPr>
        </p:nvSpPr>
        <p:spPr/>
        <p:txBody>
          <a:bodyPr/>
          <a:lstStyle/>
          <a:p>
            <a:r>
              <a:rPr lang="en-IN">
                <a:solidFill>
                  <a:schemeClr val="accent2"/>
                </a:solidFill>
              </a:rPr>
              <a:t>Basal ganglia</a:t>
            </a:r>
            <a:endParaRPr lang="en-US">
              <a:solidFill>
                <a:schemeClr val="accent2"/>
              </a:solidFill>
            </a:endParaRPr>
          </a:p>
        </p:txBody>
      </p:sp>
      <p:sp>
        <p:nvSpPr>
          <p:cNvPr id="3" name="Content Placeholder 2">
            <a:extLst>
              <a:ext uri="{FF2B5EF4-FFF2-40B4-BE49-F238E27FC236}">
                <a16:creationId xmlns:a16="http://schemas.microsoft.com/office/drawing/2014/main" xmlns="" id="{5DD27206-6686-BE40-B5C4-690C3E6D19D2}"/>
              </a:ext>
            </a:extLst>
          </p:cNvPr>
          <p:cNvSpPr>
            <a:spLocks noGrp="1"/>
          </p:cNvSpPr>
          <p:nvPr>
            <p:ph idx="1"/>
          </p:nvPr>
        </p:nvSpPr>
        <p:spPr/>
        <p:txBody>
          <a:bodyPr/>
          <a:lstStyle/>
          <a:p>
            <a:r>
              <a:rPr lang="en-IN"/>
              <a:t>Group of cell bodies lie deep in brain</a:t>
            </a:r>
          </a:p>
          <a:p>
            <a:r>
              <a:rPr lang="en-IN"/>
              <a:t>They act as relay station with connection to many parts of the brain including motor areas of the cerebral cortex and thalamus</a:t>
            </a:r>
          </a:p>
          <a:p>
            <a:r>
              <a:rPr lang="en-IN"/>
              <a:t>Its function includes initiation and fine control of complex movement and learned activities,  such as posture and walking.. </a:t>
            </a:r>
          </a:p>
          <a:p>
            <a:r>
              <a:rPr lang="en-IN"/>
              <a:t>Movement is Uncorddinated when control is inadequate.  Or absent. </a:t>
            </a:r>
          </a:p>
          <a:p>
            <a:endParaRPr lang="en-IN"/>
          </a:p>
          <a:p>
            <a:endParaRPr lang="en-US"/>
          </a:p>
        </p:txBody>
      </p:sp>
    </p:spTree>
    <p:extLst>
      <p:ext uri="{BB962C8B-B14F-4D97-AF65-F5344CB8AC3E}">
        <p14:creationId xmlns:p14="http://schemas.microsoft.com/office/powerpoint/2010/main" xmlns="" val="1577122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DB4825-76E6-3643-A573-4562FE11932F}"/>
              </a:ext>
            </a:extLst>
          </p:cNvPr>
          <p:cNvSpPr>
            <a:spLocks noGrp="1"/>
          </p:cNvSpPr>
          <p:nvPr>
            <p:ph type="title"/>
          </p:nvPr>
        </p:nvSpPr>
        <p:spPr/>
        <p:txBody>
          <a:bodyPr/>
          <a:lstStyle/>
          <a:p>
            <a:r>
              <a:rPr lang="en-IN"/>
              <a:t>Functions of cerebral cortex</a:t>
            </a:r>
            <a:endParaRPr lang="en-US"/>
          </a:p>
        </p:txBody>
      </p:sp>
      <p:sp>
        <p:nvSpPr>
          <p:cNvPr id="3" name="Content Placeholder 2">
            <a:extLst>
              <a:ext uri="{FF2B5EF4-FFF2-40B4-BE49-F238E27FC236}">
                <a16:creationId xmlns:a16="http://schemas.microsoft.com/office/drawing/2014/main" xmlns="" id="{2D795DEA-4E03-6C4D-AC3F-899356596E28}"/>
              </a:ext>
            </a:extLst>
          </p:cNvPr>
          <p:cNvSpPr>
            <a:spLocks noGrp="1"/>
          </p:cNvSpPr>
          <p:nvPr>
            <p:ph idx="1"/>
          </p:nvPr>
        </p:nvSpPr>
        <p:spPr/>
        <p:txBody>
          <a:bodyPr/>
          <a:lstStyle/>
          <a:p>
            <a:r>
              <a:rPr lang="en-IN"/>
              <a:t>Higher order function-mental activities involved in memory,  sense of responsibility,  thinking,  reasoning,  moral decision making and learning. </a:t>
            </a:r>
          </a:p>
          <a:p>
            <a:r>
              <a:rPr lang="en-IN"/>
              <a:t>Sensory perception,  including the perception of pain,  temperature,  touch, sight hearing,  taste and smell </a:t>
            </a:r>
          </a:p>
          <a:p>
            <a:r>
              <a:rPr lang="en-IN"/>
              <a:t>Initiation and control of skeletal muscle contraction and therefore voluntary movement.. </a:t>
            </a:r>
            <a:endParaRPr lang="en-US"/>
          </a:p>
        </p:txBody>
      </p:sp>
    </p:spTree>
    <p:extLst>
      <p:ext uri="{BB962C8B-B14F-4D97-AF65-F5344CB8AC3E}">
        <p14:creationId xmlns:p14="http://schemas.microsoft.com/office/powerpoint/2010/main" xmlns="" val="16808935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B88A4-7AA2-EC47-B29C-A25B851AF8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2BDF8E8-855F-EC4C-9230-8BC52DB12C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42035106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59C74-557B-6A4D-A1A9-3C0F1DA9B2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0BBA93B-9D17-5D4E-B90D-CA0B8AF44C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3974914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3FBBB-C0B6-3A46-B034-B807F7B09D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DAE0BF2-B6FE-0143-8CFE-AE16FB6294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550364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3A9DE-A696-1B4C-8B02-16DA0283AB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AE65C7A-CDBE-3D46-93E8-52F75488C5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25330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42068-F321-AC47-87C7-4CF544B106E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5C9AB605-98FB-D248-AEAC-DB4F26FC0B0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0022"/>
            <a:ext cx="12053455" cy="6968021"/>
          </a:xfrm>
          <a:prstGeom prst="rect">
            <a:avLst/>
          </a:prstGeom>
        </p:spPr>
      </p:pic>
    </p:spTree>
    <p:extLst>
      <p:ext uri="{BB962C8B-B14F-4D97-AF65-F5344CB8AC3E}">
        <p14:creationId xmlns:p14="http://schemas.microsoft.com/office/powerpoint/2010/main" xmlns="" val="28893172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926FB-F42F-184B-9888-E849908CB4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CC65237-E698-8447-A632-A830470FDF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2067525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6109F-781B-934A-BFD2-7D069CCCA4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897CCCA-B36E-9B4A-B20C-566296F8B3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21022169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53344-1869-0A4F-83D5-0EABF50E57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2F6C568-A638-D14D-BA84-D6A610A642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903932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A3B5F-A399-614C-B1A4-F28859B97C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71ED082-DC9E-8240-86A4-4676A98333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1446281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Custom</PresentationFormat>
  <Paragraphs>70</Paragraphs>
  <Slides>93</Slides>
  <Notes>2</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Neuron</vt:lpstr>
      <vt:lpstr>Slide 18</vt:lpstr>
      <vt:lpstr>Axons</vt:lpstr>
      <vt:lpstr>Slide 20</vt:lpstr>
      <vt:lpstr>Dendrites</vt:lpstr>
      <vt:lpstr>Slide 22</vt:lpstr>
      <vt:lpstr>Slide 23</vt:lpstr>
      <vt:lpstr>Saltatory Conduction</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Cerebrum </vt:lpstr>
      <vt:lpstr>Slide 83</vt:lpstr>
      <vt:lpstr>Basal ganglia</vt:lpstr>
      <vt:lpstr>Functions of cerebral cortex</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nurshing</cp:lastModifiedBy>
  <cp:revision>15</cp:revision>
  <dcterms:modified xsi:type="dcterms:W3CDTF">2020-10-08T06:59:09Z</dcterms:modified>
</cp:coreProperties>
</file>