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6637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899869-F138-BE75-A8AB-EF1ACB70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ritikapatelrp215@gmail.com</cp:lastModifiedBy>
  <cp:revision>1</cp:revision>
  <dcterms:created xsi:type="dcterms:W3CDTF">2022-07-24T07:24:42Z</dcterms:created>
  <dcterms:modified xsi:type="dcterms:W3CDTF">2022-07-24T07:28:52Z</dcterms:modified>
  <cp:category/>
</cp:coreProperties>
</file>