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8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8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2130425"/>
            <a:ext cx="8679766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B. Sc Nursing Sem-5                         Subject: </a:t>
            </a:r>
            <a:r>
              <a:rPr lang="en-US" sz="3200" b="1" dirty="0" smtClean="0"/>
              <a:t>CHN-1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3886200"/>
            <a:ext cx="7624690" cy="1752600"/>
          </a:xfrm>
        </p:spPr>
        <p:txBody>
          <a:bodyPr/>
          <a:lstStyle/>
          <a:p>
            <a:r>
              <a:rPr lang="en-US" b="1" dirty="0" smtClean="0"/>
              <a:t>Shree </a:t>
            </a:r>
            <a:r>
              <a:rPr lang="en-US" b="1" dirty="0" err="1" smtClean="0"/>
              <a:t>H.N.Shukla</a:t>
            </a:r>
            <a:r>
              <a:rPr lang="en-US" b="1" dirty="0" smtClean="0"/>
              <a:t> Nursing </a:t>
            </a:r>
            <a:r>
              <a:rPr lang="en-US" b="1" dirty="0" err="1" smtClean="0"/>
              <a:t>Institute,Rajkot</a:t>
            </a:r>
            <a:endParaRPr lang="en-US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1723187"/>
            <a:ext cx="2419642" cy="21630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72C8E-0283-3441-AA46-FAB6607D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Concept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C7D4E7-31B3-359E-4D1E-F1AE5A77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holistic models synthesis of all models or concepts.</a:t>
            </a:r>
          </a:p>
          <a:p>
            <a:r>
              <a:rPr lang="en-US" dirty="0"/>
              <a:t>It recognizes the strength of physical, psychological, social economic, political &amp; environmental influences of health.</a:t>
            </a:r>
          </a:p>
          <a:p>
            <a:r>
              <a:rPr lang="en-US" dirty="0" err="1"/>
              <a:t>H.c.</a:t>
            </a:r>
            <a:r>
              <a:rPr lang="en-US" dirty="0"/>
              <a:t> of health has been defined as unified multidimensional process involving the well-being of whole person in the contest of his environmental.</a:t>
            </a:r>
          </a:p>
          <a:p>
            <a:r>
              <a:rPr lang="en-US" dirty="0"/>
              <a:t>The holistic approach implies that all sectors of society have an effect on health in particular.</a:t>
            </a:r>
          </a:p>
          <a:p>
            <a:r>
              <a:rPr lang="en-US" dirty="0"/>
              <a:t>It is consent with body and mind.</a:t>
            </a:r>
          </a:p>
          <a:p>
            <a:r>
              <a:rPr lang="en-US" dirty="0"/>
              <a:t>By holistic concept who has gave a definition </a:t>
            </a:r>
            <a:r>
              <a:rPr lang="en-US"/>
              <a:t>of health.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384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cept-and-scope-of-community-health-nurs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cept-and-scope-of-community-health-nurs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cept-and-scope-of-community-health-nurs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cept-and-scope-of-community-health-nurs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cept-and-scope-of-community-health-nurs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8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cept-and-scope-of-community-health-nurs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cept-and-scope-of-community-health-nurs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cept-and-scope-of-community-health-nurs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cept-and-scope-of-community-health-nurs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83D46-484F-BCFD-25C4-32255B1E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INTRODUCTION OF CHN</a:t>
            </a:r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68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cept-and-scope-of-community-health-nurs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cept-and-scope-of-community-health-nurs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cept-and-scope-of-community-health-nurs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cept-and-scope-of-community-health-nurs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cept-and-scope-of-community-health-nurs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cept-and-scope-of-community-health-nurs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ncept-and-scope-of-community-health-nurs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ncept-and-scope-of-community-health-nurs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ncept-and-scope-of-community-health-nurs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ncept-and-scope-of-community-health-nurs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3BD93-923F-B4DF-FB67-A07EC7F3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HEALTH</a:t>
            </a:r>
            <a:endParaRPr lang="en-IN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ABA6AF-C29F-BDCF-E97E-2C3EF4645155}"/>
              </a:ext>
            </a:extLst>
          </p:cNvPr>
          <p:cNvSpPr txBox="1"/>
          <p:nvPr/>
        </p:nvSpPr>
        <p:spPr>
          <a:xfrm>
            <a:off x="395926" y="1583703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is the level of functional or metabolic efficiency of a living organism. In humans it is the general condition of a person’s mind and body, usually meaning to be free from illness, injury or pain. Generally we know, health is absence of disease.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30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ncept-and-scope-of-community-health-nurs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ncept-and-scope-of-community-health-nurs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ncept-and-scope-of-community-health-nurs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ncept-and-scope-of-community-health-nurs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cept-and-scope-of-community-health-nurs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cept-and-scope-of-community-health-nurs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cept-and-scope-of-community-health-nurs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cept-and-scope-of-community-health-nurs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cept-and-scope-of-community-health-nurs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cept-and-scope-of-community-health-nurs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157</Words>
  <Application>Microsoft Office PowerPoint</Application>
  <PresentationFormat>On-screen Show (4:3)</PresentationFormat>
  <Paragraphs>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B. Sc Nursing Sem-5                         Subject: CHN-1          </vt:lpstr>
      <vt:lpstr>INTRODUCTION OF CHN</vt:lpstr>
      <vt:lpstr>HEALTH</vt:lpstr>
      <vt:lpstr>Slide 4</vt:lpstr>
      <vt:lpstr>Slide 5</vt:lpstr>
      <vt:lpstr>Slide 6</vt:lpstr>
      <vt:lpstr>Slide 7</vt:lpstr>
      <vt:lpstr>Slide 8</vt:lpstr>
      <vt:lpstr>Slide 9</vt:lpstr>
      <vt:lpstr>Holistic Concept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CHN</dc:title>
  <dc:creator>pc1</dc:creator>
  <dc:description>generated using python-pptx</dc:description>
  <cp:lastModifiedBy>pc1</cp:lastModifiedBy>
  <cp:revision>7</cp:revision>
  <dcterms:created xsi:type="dcterms:W3CDTF">2013-01-27T09:14:16Z</dcterms:created>
  <dcterms:modified xsi:type="dcterms:W3CDTF">2024-06-07T06:17:38Z</dcterms:modified>
</cp:coreProperties>
</file>