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F9A40-3508-DE9F-9566-F6F6B9905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5355A-A5FE-C630-3B5D-DF449212E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AAE8F0-285D-04AB-9849-AF462B8C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59BE2D-0B90-80D2-72E5-9991C3E1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02F638-BBBF-B436-03D0-DABF9172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77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93BA1-45A6-F2FE-0AD7-CE0F849C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1F66FD-48A7-1168-4E37-AF248555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13226-3DBA-64F2-E931-727C6E30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EC77D2-FBF9-AE90-99F8-29A979D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1B3282-3DED-F3DC-AB33-C361B389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05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0A1626-2B39-6B87-F1E4-8422977B7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088E63-DC93-B31D-97F2-93205E79B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F81116-EDD5-E484-5E44-A39174AB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B6780-3E9D-D376-58DB-A0A4857F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63129-1EF8-6439-F8A3-34C48709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7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05D26-0A39-900E-3A96-2BD9CA13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D1367-69F1-E4AE-22D2-2912A127F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9C9FCF-BDFC-34D1-FEAD-CBB7232A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9C431-E0F5-B4B3-8636-DD255A8F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8A0D9-035B-33F5-0AAA-CBB0FBBD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70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EDFD6-5F7E-1554-3648-788199C6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EB3405-FE98-132E-D0FF-D72B7C11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36F8C7-89B3-3D00-2013-DBE69F24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70CD2B-8957-B992-C7A8-16815FAD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E51F0-1EAA-97E0-627A-7B5B0C56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18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F8810-06D5-391A-FCA8-2AB907DB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E2DF01-5CBD-CDA5-72B4-35839A3EF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B8BFE3-F747-7F64-0B41-7D0658F91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805DF1-BDBA-F900-68B4-E5C12E8A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394ECC-B9DB-49BE-F133-25C519EF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8850BE-4E9A-00A1-B2A3-E2DDE79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6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C60AB-BE7E-830E-EC75-A63C8679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9961C7-078C-CFB2-0340-0D76A0DD5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D5E291-D97E-0904-A16C-52C32A182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EFCFC5-AC1B-7E15-AB3C-AD1E9D9E5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713A81-0682-F8CE-F5EA-D2B0EAF4F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95E00A-4E21-CAEA-F581-32700F36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BDB2A9-8BD1-D3FD-3EA3-FA7DC4AC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7A9A82-DB16-5413-E7AD-CAF29643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6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1E489-EB0D-B802-A33A-9809D2C1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85300D-86A2-C735-EA20-9CA3A3FC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FB7E08-04AD-9ED7-2A64-4A23B604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5DF5BC-43CA-D52B-EE5B-7BB241FF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10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0E0B48-6CD3-16B7-0B02-512AC49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F35CEC-176E-AAA6-3400-196AA7E8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762A30-CD99-F002-907D-D4A141DB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2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A2D3D-5154-D446-0408-98B04294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091FB1-3E7A-2547-D155-55598023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E760C2-6F33-C702-97EA-720F25AEE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B57CFA-A37F-17CF-7A0B-06C4D99C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C8029-BF8F-7257-C153-FB00B4A0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D2A48-9714-1F69-2873-4E24F2B7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1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5FD95-D477-D9EA-AC37-C3A56372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BE0214-C44A-6B89-1624-9C0C30FB8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E3D3BD-C1CB-0709-F181-8FE75E78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9DCFB3-20DD-0810-D9BE-3B8E0DA4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F7B3AF-22BE-6FF6-AE24-718CDBAF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F48BDE-0B79-B7BF-D9DC-B952245B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27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175BC4-D980-84F1-373D-0EDD220F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221C66-6DD6-1E81-0A2D-B594FCCB3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2D5E2E-455A-F358-ECDF-56B9B4EA4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E1AD2-E208-F44F-BF8A-994C870624EE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2D54-4624-1C66-885D-99700269B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5F14F6-8BE5-DBEA-6939-3D6845532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181D27-D60D-8241-A8D7-0AF53DBA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41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B. Sc Nursing Sem-5  </a:t>
            </a:r>
            <a:r>
              <a:rPr lang="en-US" b="1" dirty="0" smtClean="0"/>
              <a:t>          </a:t>
            </a:r>
            <a:r>
              <a:rPr lang="en-US" b="1" dirty="0" smtClean="0"/>
              <a:t>Subject: CHN-1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1"/>
            <a:ext cx="11353800" cy="38909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smtClean="0"/>
              <a:t>                            </a:t>
            </a:r>
            <a:r>
              <a:rPr lang="en-US" sz="14400" b="1" dirty="0" smtClean="0"/>
              <a:t>Shree </a:t>
            </a:r>
            <a:r>
              <a:rPr lang="en-US" sz="14400" b="1" dirty="0" err="1" smtClean="0"/>
              <a:t>H.N.Shukla</a:t>
            </a:r>
            <a:r>
              <a:rPr lang="en-US" sz="14400" b="1" dirty="0" smtClean="0"/>
              <a:t> Nursing </a:t>
            </a:r>
            <a:r>
              <a:rPr lang="en-US" sz="14400" b="1" dirty="0" err="1" smtClean="0"/>
              <a:t>Institute,Rajkot</a:t>
            </a:r>
            <a:endParaRPr lang="en-US" sz="14400" b="1" dirty="0" smtClean="0"/>
          </a:p>
        </p:txBody>
      </p:sp>
      <p:pic>
        <p:nvPicPr>
          <p:cNvPr id="5" name="Content Placeholder 4" descr="log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213750" y="6130925"/>
            <a:ext cx="51500" cy="46038"/>
          </a:xfr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1447800" cy="1294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551C9-308C-7C01-DA83-F293AF28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93955-48C8-C271-1BB7-48912956E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1FFB97-D218-AC02-AEDC-8BC554329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65756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B870F-B758-40DC-3EE6-E66E9B96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EC2EC-151F-8E25-33CB-EB712D242F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7FE92E-6020-5518-F15C-FBAC1D8C8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229216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2E65D-4C19-D328-575E-9076C61F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C79F-1751-3DF1-8B06-7DD30E172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34F020-12BC-2BBE-1C8C-D810FAAF8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30014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C0E7A-2D88-844E-7EF1-5667F61A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4E890B-2EAE-5576-05AA-1000E5534E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10E3B0-8EC0-4776-A8F6-C55984B74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75512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4E662-2719-4C7B-DCE5-50BDC8A0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C5E109-8797-C350-0D17-4E881815D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3D3008-4C1C-DD01-E8F9-C8DD9598F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43690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DB70B-D29C-9BF4-D569-6371244F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9D5F9-C66D-2748-6120-852D1808AF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D06E745-2361-409F-1D9C-064FAA2F3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03519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7CA90-ECE5-E1C4-98BE-F91A67F7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0407D-AADF-DC52-448D-20C1EA59C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A8FB4E6-B3BC-2B7B-BDE4-BE37ACE9C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7108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4CEF-AE04-E8F1-1D2A-3B40CDB5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29EA19-640A-A536-2A81-5873C0DFB7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834A13-2E0E-2CF9-4A9F-932332EB18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516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F6B96-9357-928A-72BE-2201B97A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35D8D-C0D5-5DB6-E8BF-DACCB7864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2E98FD4-98AD-C9B6-E9B1-9321F7C39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51196" cy="6858000"/>
          </a:xfrm>
        </p:spPr>
      </p:pic>
    </p:spTree>
    <p:extLst>
      <p:ext uri="{BB962C8B-B14F-4D97-AF65-F5344CB8AC3E}">
        <p14:creationId xmlns:p14="http://schemas.microsoft.com/office/powerpoint/2010/main" xmlns="" val="175344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931EE-075C-E853-627B-285913DA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BCC86-81D5-E229-9FEB-08C94C246E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5885D1-292E-E372-0BB4-9A0922DEB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96258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A4969-089C-7600-0D5E-3453B7FA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48D667-4530-5C57-4AEB-8C8434553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512A53-4637-11F1-F84D-7A4C7821B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950" y="127536"/>
            <a:ext cx="12036050" cy="6602927"/>
          </a:xfrm>
        </p:spPr>
      </p:pic>
    </p:spTree>
    <p:extLst>
      <p:ext uri="{BB962C8B-B14F-4D97-AF65-F5344CB8AC3E}">
        <p14:creationId xmlns:p14="http://schemas.microsoft.com/office/powerpoint/2010/main" xmlns="" val="13692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AEDA6-E2C8-CE7F-FEE6-0EC82181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57D39-ED9D-DD4F-2BCE-951965372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408629-E76F-DCFF-B6F1-0BCC1D4E1C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367227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13695-E889-1FBD-6F88-629EE96E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5B9B4-9D64-CF46-1440-5A15FD3B6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D3B545-DB66-AC51-6241-59F03563D5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2557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157E8-8897-AAB6-5A9B-145199C5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A7EFA9-6BF1-6A60-5097-F767ED81B8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E1473E-2EF8-93E8-5B3D-1CD54DE56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698005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B20BF-B430-D739-3263-A755BF52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BF55B-5874-6569-2192-86BAD2311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07CA1B-3E6A-31F5-2393-5030413B7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20467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A0CE0-FD5E-4242-3741-8105EA94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0C5B5-3A18-F420-CDCB-5AEAC20601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6F95655-9660-2D5B-010F-FADBB6353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43032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70FF-8E5E-F66C-D111-95799EA6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B47A3-817C-DDCD-0BCF-C223146BAE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9FEA63-78D8-43B1-46B9-97E8393A6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85716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F8F28F-B7A4-D0EC-97D8-9AE799318C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24" y="0"/>
            <a:ext cx="11625232" cy="6620171"/>
          </a:xfrm>
        </p:spPr>
      </p:pic>
    </p:spTree>
    <p:extLst>
      <p:ext uri="{BB962C8B-B14F-4D97-AF65-F5344CB8AC3E}">
        <p14:creationId xmlns:p14="http://schemas.microsoft.com/office/powerpoint/2010/main" xmlns="" val="23336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4AE689-526E-D3D4-1EA5-3F80DAF95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729" y="212981"/>
            <a:ext cx="11731723" cy="6318447"/>
          </a:xfrm>
        </p:spPr>
      </p:pic>
    </p:spTree>
    <p:extLst>
      <p:ext uri="{BB962C8B-B14F-4D97-AF65-F5344CB8AC3E}">
        <p14:creationId xmlns:p14="http://schemas.microsoft.com/office/powerpoint/2010/main" xmlns="" val="324444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9246B6-E13D-8D5A-9CF5-69D587BB1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138" y="-1"/>
            <a:ext cx="11731724" cy="6726661"/>
          </a:xfrm>
        </p:spPr>
      </p:pic>
    </p:spTree>
    <p:extLst>
      <p:ext uri="{BB962C8B-B14F-4D97-AF65-F5344CB8AC3E}">
        <p14:creationId xmlns:p14="http://schemas.microsoft.com/office/powerpoint/2010/main" xmlns="" val="30778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B0B40D-0C6C-B9FF-7842-535206149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5233" y="159241"/>
            <a:ext cx="11749472" cy="6539517"/>
          </a:xfrm>
        </p:spPr>
      </p:pic>
    </p:spTree>
    <p:extLst>
      <p:ext uri="{BB962C8B-B14F-4D97-AF65-F5344CB8AC3E}">
        <p14:creationId xmlns:p14="http://schemas.microsoft.com/office/powerpoint/2010/main" xmlns="" val="236618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733203-14D4-5E8A-F0D2-96EE5A75A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54779" cy="6520780"/>
          </a:xfrm>
        </p:spPr>
      </p:pic>
    </p:spTree>
    <p:extLst>
      <p:ext uri="{BB962C8B-B14F-4D97-AF65-F5344CB8AC3E}">
        <p14:creationId xmlns:p14="http://schemas.microsoft.com/office/powerpoint/2010/main" xmlns="" val="124014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7C65E-78E5-98E1-D575-9BB51C3E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5CF25-BF2C-7D17-4A72-D4247F911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5052E9-7856-79AC-6617-5D200AE81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4799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6CCA6-7BD0-DC05-797E-65E96A0D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9876B-8242-794C-8095-566BAEBFB8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811423C-CBB5-E45F-B17B-5C87A8D7E7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61922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B. Sc Nursing Sem-5            Subject: CHN-1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priyankaparmar3535@gmail.com</dc:creator>
  <cp:lastModifiedBy>pc1</cp:lastModifiedBy>
  <cp:revision>2</cp:revision>
  <dcterms:created xsi:type="dcterms:W3CDTF">2024-04-11T03:51:18Z</dcterms:created>
  <dcterms:modified xsi:type="dcterms:W3CDTF">2024-06-07T06:15:03Z</dcterms:modified>
</cp:coreProperties>
</file>