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2" r:id="rId2"/>
    <p:sldId id="256" r:id="rId3"/>
    <p:sldId id="257" r:id="rId4"/>
    <p:sldId id="265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6" r:id="rId13"/>
    <p:sldId id="267" r:id="rId14"/>
    <p:sldId id="268" r:id="rId15"/>
    <p:sldId id="269" r:id="rId16"/>
    <p:sldId id="270" r:id="rId17"/>
    <p:sldId id="271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-108" y="-3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10/8/2020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8A6FF8A-DB92-48F1-98E7-054E3B4A8D23}"/>
              </a:ext>
            </a:extLst>
          </p:cNvPr>
          <p:cNvSpPr/>
          <p:nvPr/>
        </p:nvSpPr>
        <p:spPr>
          <a:xfrm>
            <a:off x="897471" y="1090910"/>
            <a:ext cx="9825575" cy="517064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UNIT – 9</a:t>
            </a:r>
          </a:p>
          <a:p>
            <a:pPr algn="ctr"/>
            <a:endParaRPr lang="en-US" sz="6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en-US" sz="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MACHINERY, EQUIPMENTS </a:t>
            </a:r>
          </a:p>
          <a:p>
            <a:pPr algn="ctr"/>
            <a:r>
              <a:rPr lang="en-US" sz="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AND </a:t>
            </a:r>
          </a:p>
          <a:p>
            <a:pPr algn="ctr"/>
            <a:r>
              <a:rPr lang="en-US" sz="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LINEN</a:t>
            </a:r>
          </a:p>
        </p:txBody>
      </p:sp>
    </p:spTree>
    <p:extLst>
      <p:ext uri="{BB962C8B-B14F-4D97-AF65-F5344CB8AC3E}">
        <p14:creationId xmlns:p14="http://schemas.microsoft.com/office/powerpoint/2010/main" xmlns="" val="38409386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E7140E9-A0C6-41BF-BD90-F1E3E6D8D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721917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6343F95-8957-41CD-9DDD-F194A06660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7625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068546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B968856-968F-4646-95EA-53E12AD2D9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296996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822B5FB-1602-4F4C-B781-2320870897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223280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98C9458-89D3-4411-BA8C-8B729189F5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16752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82275C9-082D-4812-85AA-4704EA372E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854030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B1345A8-3754-4D58-A815-7035586590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990654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E7644F2-0A8E-4452-B4C5-EC940E66D7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501163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8CC0608-E85C-48CE-97B5-1FBBAEEDDC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586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736655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39FD7DC-6469-4224-9B4E-B6BF887D1E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0894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E4D44FA-FCBD-423A-84DF-FAEF42836A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IN" sz="4400" dirty="0"/>
              <a:t>In simple words, linen is a fabric made from fibres of flax plant. It includes clothes, sheet, etc. In hospital setting, linens are used for many purposes: covering the bed, client, articles.</a:t>
            </a:r>
          </a:p>
          <a:p>
            <a:pPr marL="0" indent="0">
              <a:buNone/>
            </a:pPr>
            <a:r>
              <a:rPr lang="en-IN" sz="4400" dirty="0"/>
              <a:t> 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9A577AA-C3C3-49BE-813C-BD331C935D5B}"/>
              </a:ext>
            </a:extLst>
          </p:cNvPr>
          <p:cNvSpPr/>
          <p:nvPr/>
        </p:nvSpPr>
        <p:spPr>
          <a:xfrm>
            <a:off x="3874947" y="571500"/>
            <a:ext cx="328006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LINENS</a:t>
            </a:r>
            <a:endParaRPr lang="en-US" sz="8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28098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9097B4C-ABC7-4EF8-A9B0-A146D417FD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751825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4D7611F-B9C4-4206-A227-8BEF454EFF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650844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3421770-CDC0-4045-AA76-42B5BB66A1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25583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8BC539B-CB58-4429-AC35-0B44764B5E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164157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8BEECFF-40A9-437A-B1B5-2CB6720F69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562040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319DEC2-A4F8-405C-ADD5-4B641D8CF1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241883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E6CECA2-94E9-4C1B-8312-B2D14D79E1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617517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2F994D1-F8BF-4238-94CA-7911EA0518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851899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699B702-AE93-4CDD-9A47-79BAA61C59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722018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C53BD40-4EF8-459F-AFF8-24AA7886D7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54756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C41A805-8680-4D28-BFEA-AC6DCA6B6A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676275"/>
            <a:ext cx="9905999" cy="5715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N" sz="3200" dirty="0"/>
              <a:t>Following is the list of linen used in hospital setting: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N" sz="3200" dirty="0"/>
              <a:t>Bed sheets: bottom and top, draw sheets, pack sheet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N" sz="3200" dirty="0"/>
              <a:t>Blankets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N" sz="3200" dirty="0"/>
              <a:t>Curtains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N" sz="3200" dirty="0"/>
              <a:t>Cloth covers: pillows, mattress, hot water bottles, ice collar, ice cap, air cushion, inhaler cover, and sand bag cover.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N" sz="3200" dirty="0"/>
              <a:t>Towels: bath, hand, dressing, , treatment, doctor’s towel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IN" sz="3200" dirty="0"/>
          </a:p>
          <a:p>
            <a:pPr lvl="1">
              <a:buFont typeface="Wingdings" panose="05000000000000000000" pitchFamily="2" charset="2"/>
              <a:buChar char="§"/>
            </a:pPr>
            <a:endParaRPr lang="en-IN" sz="3200" dirty="0"/>
          </a:p>
          <a:p>
            <a:pPr marL="0" indent="0">
              <a:buNone/>
            </a:pPr>
            <a:r>
              <a:rPr lang="en-IN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6443234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B43367C-C34E-47E3-8C94-31CE86B527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35572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F7ED00B-DB8A-4773-8506-60FC6A519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199129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C30FEC0-FB71-4190-BF19-F6805AABDC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795646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9A40DF4-CA45-4103-8653-A464295D81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759068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56E08CC-6C44-4A38-96C7-D4B76AF5E3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89412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7057519-4DFA-48CA-8462-2813A9A096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119499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D918431-26F6-43A2-A168-7A46BD0532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515821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4C0A546-4B8F-4775-95FB-8DDABFF457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887881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5DC01E4-4201-40DB-899C-A9883DD2CE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840686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3CBBE0B-AB8D-4310-8FA8-EBAF54ADB0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4852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9AAC4DA-8BAE-4367-AEF5-5D2DED97B5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581025"/>
            <a:ext cx="9905999" cy="5562600"/>
          </a:xfrm>
        </p:spPr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§"/>
            </a:pPr>
            <a:r>
              <a:rPr lang="en-IN" sz="3200" dirty="0"/>
              <a:t>Wrappers for the tray, dressing set, gloves, syringes.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N" sz="3200" dirty="0"/>
              <a:t>Client’s clothes: mask, cap, gown, shirt, pyjama.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N" sz="3200" dirty="0"/>
              <a:t> Binders, Bandages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N" sz="3200" dirty="0"/>
              <a:t>Restraints – Elbow, Jackets.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N" sz="3200" dirty="0"/>
              <a:t>Dusters, Mittens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N" sz="3200" dirty="0"/>
              <a:t>Others: Diet napkins, tray covers</a:t>
            </a:r>
          </a:p>
          <a:p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xmlns="" val="22978899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C593513-0FED-4537-86EF-F7D88CDE45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010055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DDF5392-333F-481A-B7EC-4E430E99FB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288349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48BDF20-441B-4D60-A7FC-2C9145B30E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1503306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655B3AA-3073-4CAF-9D73-86F05F4AEC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7259817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8A80E76-1DCE-4838-8D65-EB26EEA42E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3931508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70F9C89-FCE7-4E69-A0D0-7A11B9F908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9546282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A8670E8-B37D-46E0-888A-E6CF79B1F3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938707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3BF2E15-594E-4405-9A9E-113215F928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6371619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04F07FE-7EFE-444E-86B1-226D498605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8466302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73705BD-105A-4F29-BECA-4837AE074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12057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E5C944E-FE3C-4477-9395-3EBD93B34A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68000" cy="68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5293995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24C0DB2-18CC-4D02-9019-BC060CDF71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46455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1181DE3-0E68-457E-A3E6-D547C0DD29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7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4707773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93FC1E6-89A4-497F-B969-03F49DAED4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6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3148556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EF52E2A-A6C5-42FF-B7DD-E08455F55347}"/>
              </a:ext>
            </a:extLst>
          </p:cNvPr>
          <p:cNvSpPr/>
          <p:nvPr/>
        </p:nvSpPr>
        <p:spPr>
          <a:xfrm>
            <a:off x="737674" y="214610"/>
            <a:ext cx="1071665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/>
              <a:t>Care and Monitoring of Refrigerators </a:t>
            </a:r>
          </a:p>
          <a:p>
            <a:pPr algn="ctr"/>
            <a:r>
              <a:rPr lang="en-US" sz="5400" dirty="0"/>
              <a:t>and Freezers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C262769-EC4B-47A3-BE98-D96B4BDD39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249486"/>
            <a:ext cx="4402138" cy="3922713"/>
          </a:xfrm>
        </p:spPr>
        <p:txBody>
          <a:bodyPr>
            <a:normAutofit/>
          </a:bodyPr>
          <a:lstStyle/>
          <a:p>
            <a:r>
              <a:rPr lang="en-IN" sz="3200" dirty="0"/>
              <a:t>Cleaning of refrigerator in hospital is done same way as done in home setting/instructions in given by company.</a:t>
            </a:r>
          </a:p>
          <a:p>
            <a:pPr marL="0" indent="0">
              <a:buNone/>
            </a:pPr>
            <a:endParaRPr lang="en-IN" sz="3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0B58C1F-813E-4B29-BBA9-403155685D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1825" y="1929109"/>
            <a:ext cx="3886200" cy="4243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9387691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CA55899-8757-48EC-9AB6-95341CA4B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581024"/>
            <a:ext cx="9905999" cy="5534025"/>
          </a:xfrm>
        </p:spPr>
        <p:txBody>
          <a:bodyPr>
            <a:normAutofit/>
          </a:bodyPr>
          <a:lstStyle/>
          <a:p>
            <a:r>
              <a:rPr lang="en-IN" dirty="0"/>
              <a:t>Following points need more attention:-</a:t>
            </a:r>
          </a:p>
          <a:p>
            <a:pPr marL="0" indent="0">
              <a:buNone/>
            </a:pPr>
            <a:r>
              <a:rPr lang="en-IN" dirty="0"/>
              <a:t>	1) Empty and clean it twice a month. If get soiled, must be cleaned immediately.</a:t>
            </a:r>
          </a:p>
          <a:p>
            <a:pPr marL="0" indent="0">
              <a:buNone/>
            </a:pPr>
            <a:r>
              <a:rPr lang="en-IN" dirty="0"/>
              <a:t>	2) Discard unsent blood samples, expired blood products, open medications (if the client is discharged) </a:t>
            </a:r>
          </a:p>
          <a:p>
            <a:pPr marL="0" indent="0">
              <a:buNone/>
            </a:pPr>
            <a:r>
              <a:rPr lang="en-IN" dirty="0"/>
              <a:t>	3) Do not keep eatables in the refrigerator containing pathological products (Eatables provide conductive environment for growth of microorganisms)</a:t>
            </a:r>
          </a:p>
          <a:p>
            <a:pPr marL="0" indent="0">
              <a:buNone/>
            </a:pPr>
            <a:r>
              <a:rPr lang="en-IN" dirty="0"/>
              <a:t>	4) Label client’s name, age, gender over the item kept in refrigerator.</a:t>
            </a:r>
          </a:p>
          <a:p>
            <a:pPr marL="0" indent="0">
              <a:buNone/>
            </a:pPr>
            <a:r>
              <a:rPr lang="en-IN" dirty="0"/>
              <a:t>	5) Ensure working condition of refrigerator. </a:t>
            </a:r>
          </a:p>
        </p:txBody>
      </p:sp>
    </p:spTree>
    <p:extLst>
      <p:ext uri="{BB962C8B-B14F-4D97-AF65-F5344CB8AC3E}">
        <p14:creationId xmlns:p14="http://schemas.microsoft.com/office/powerpoint/2010/main" xmlns="" val="341508236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0139024-D156-48F0-993B-3248E40A2A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460355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A0645BF-C072-4A9E-8677-BEDB5749F8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3804038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7B19E1C-AA67-42C9-88E1-C9D722E746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1176463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789F134-29D7-4A73-A1AC-654452CB3B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8587278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53B906B-13F7-445B-B615-5E811A1B42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74104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44F305A-3648-4B40-ADA4-50382F293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3161608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DCB63BF-E114-4C0B-9A2C-13D6BE4FBD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8574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5507530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51B171E-7F89-419D-95FA-C6FE7BE77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1878921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0107A91-8D33-4483-9F9B-1AE0BA9118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8574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0804548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6DCE233-96A7-4429-BC78-15D406A2DC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9297348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CF404A9-CA60-4C6F-B727-79231A2225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11746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7B1D2AB-7E88-48C5-8F0E-2A04FDDC5F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8501600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63F5142-1865-44B7-AF02-E0B201CE0D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" y="0"/>
            <a:ext cx="121729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10195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4D55313-E2EC-4289-A5B4-813139FF79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36123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4B551B4-81D9-4DF6-A09D-386BF91698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90304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9B80136-B775-42D0-B0B4-ECC1B11B69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405085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272</TotalTime>
  <Words>196</Words>
  <Application>Microsoft Office PowerPoint</Application>
  <PresentationFormat>Custom</PresentationFormat>
  <Paragraphs>32</Paragraphs>
  <Slides>66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67" baseType="lpstr">
      <vt:lpstr>Circuit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DEVANSHI SHUKLA</dc:creator>
  <cp:lastModifiedBy>nurshing</cp:lastModifiedBy>
  <cp:revision>22</cp:revision>
  <dcterms:created xsi:type="dcterms:W3CDTF">2018-12-24T06:13:13Z</dcterms:created>
  <dcterms:modified xsi:type="dcterms:W3CDTF">2020-10-08T05:32:26Z</dcterms:modified>
</cp:coreProperties>
</file>