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74" r:id="rId4"/>
    <p:sldId id="275"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126" y="-240"/>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C6A433-DD7C-BC44-85C4-813664BB19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8D2CC7AC-AAFD-CA4D-ABD8-52E2012D6B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702F05AE-AFD7-EA46-AB0A-3350698F7FD1}"/>
              </a:ext>
            </a:extLst>
          </p:cNvPr>
          <p:cNvSpPr>
            <a:spLocks noGrp="1"/>
          </p:cNvSpPr>
          <p:nvPr>
            <p:ph type="dt" sz="half" idx="10"/>
          </p:nvPr>
        </p:nvSpPr>
        <p:spPr/>
        <p:txBody>
          <a:bodyPr/>
          <a:lstStyle/>
          <a:p>
            <a:fld id="{CB520285-3AD1-C84C-98C8-27138AC4D5F5}" type="datetimeFigureOut">
              <a:rPr lang="en-US"/>
              <a:pPr/>
              <a:t>10/8/2020</a:t>
            </a:fld>
            <a:endParaRPr lang="en-US"/>
          </a:p>
        </p:txBody>
      </p:sp>
      <p:sp>
        <p:nvSpPr>
          <p:cNvPr id="5" name="Footer Placeholder 4">
            <a:extLst>
              <a:ext uri="{FF2B5EF4-FFF2-40B4-BE49-F238E27FC236}">
                <a16:creationId xmlns="" xmlns:a16="http://schemas.microsoft.com/office/drawing/2014/main" id="{E958727F-B6EE-D247-83B0-AB9E16635E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CCEDE6B4-E4F4-674A-952D-BF4D516ED3AF}"/>
              </a:ext>
            </a:extLst>
          </p:cNvPr>
          <p:cNvSpPr>
            <a:spLocks noGrp="1"/>
          </p:cNvSpPr>
          <p:nvPr>
            <p:ph type="sldNum" sz="quarter" idx="12"/>
          </p:nvPr>
        </p:nvSpPr>
        <p:spPr/>
        <p:txBody>
          <a:bodyPr/>
          <a:lstStyle/>
          <a:p>
            <a:fld id="{8B4CC054-F96E-CA45-9ABC-968A83B0C58D}" type="slidenum">
              <a:rPr lang="en-US"/>
              <a:pPr/>
              <a:t>‹#›</a:t>
            </a:fld>
            <a:endParaRPr lang="en-US"/>
          </a:p>
        </p:txBody>
      </p:sp>
    </p:spTree>
    <p:extLst>
      <p:ext uri="{BB962C8B-B14F-4D97-AF65-F5344CB8AC3E}">
        <p14:creationId xmlns="" xmlns:p14="http://schemas.microsoft.com/office/powerpoint/2010/main" val="3059534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E1293EE-D53B-7148-99C6-54508C4384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E2E802C0-52BB-7B46-A65A-DFD24EF272B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F90F2315-6F18-6947-8FAF-CBEBFDB443DF}"/>
              </a:ext>
            </a:extLst>
          </p:cNvPr>
          <p:cNvSpPr>
            <a:spLocks noGrp="1"/>
          </p:cNvSpPr>
          <p:nvPr>
            <p:ph type="dt" sz="half" idx="10"/>
          </p:nvPr>
        </p:nvSpPr>
        <p:spPr/>
        <p:txBody>
          <a:bodyPr/>
          <a:lstStyle/>
          <a:p>
            <a:fld id="{CB520285-3AD1-C84C-98C8-27138AC4D5F5}" type="datetimeFigureOut">
              <a:rPr lang="en-US"/>
              <a:pPr/>
              <a:t>10/8/2020</a:t>
            </a:fld>
            <a:endParaRPr lang="en-US"/>
          </a:p>
        </p:txBody>
      </p:sp>
      <p:sp>
        <p:nvSpPr>
          <p:cNvPr id="5" name="Footer Placeholder 4">
            <a:extLst>
              <a:ext uri="{FF2B5EF4-FFF2-40B4-BE49-F238E27FC236}">
                <a16:creationId xmlns="" xmlns:a16="http://schemas.microsoft.com/office/drawing/2014/main" id="{FD3C0CC9-C6EE-9246-8ED4-FF98012D93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34A44469-7978-A14B-A21B-BE802195F304}"/>
              </a:ext>
            </a:extLst>
          </p:cNvPr>
          <p:cNvSpPr>
            <a:spLocks noGrp="1"/>
          </p:cNvSpPr>
          <p:nvPr>
            <p:ph type="sldNum" sz="quarter" idx="12"/>
          </p:nvPr>
        </p:nvSpPr>
        <p:spPr/>
        <p:txBody>
          <a:bodyPr/>
          <a:lstStyle/>
          <a:p>
            <a:fld id="{8B4CC054-F96E-CA45-9ABC-968A83B0C58D}" type="slidenum">
              <a:rPr lang="en-US"/>
              <a:pPr/>
              <a:t>‹#›</a:t>
            </a:fld>
            <a:endParaRPr lang="en-US"/>
          </a:p>
        </p:txBody>
      </p:sp>
    </p:spTree>
    <p:extLst>
      <p:ext uri="{BB962C8B-B14F-4D97-AF65-F5344CB8AC3E}">
        <p14:creationId xmlns="" xmlns:p14="http://schemas.microsoft.com/office/powerpoint/2010/main" val="519640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E7A79255-02DA-C44C-BF41-5BBFEDA287C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19DD9AD9-B825-984F-9A03-EA7364F57F9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5DF2033D-9637-164C-89FE-2BA19B61014B}"/>
              </a:ext>
            </a:extLst>
          </p:cNvPr>
          <p:cNvSpPr>
            <a:spLocks noGrp="1"/>
          </p:cNvSpPr>
          <p:nvPr>
            <p:ph type="dt" sz="half" idx="10"/>
          </p:nvPr>
        </p:nvSpPr>
        <p:spPr/>
        <p:txBody>
          <a:bodyPr/>
          <a:lstStyle/>
          <a:p>
            <a:fld id="{CB520285-3AD1-C84C-98C8-27138AC4D5F5}" type="datetimeFigureOut">
              <a:rPr lang="en-US"/>
              <a:pPr/>
              <a:t>10/8/2020</a:t>
            </a:fld>
            <a:endParaRPr lang="en-US"/>
          </a:p>
        </p:txBody>
      </p:sp>
      <p:sp>
        <p:nvSpPr>
          <p:cNvPr id="5" name="Footer Placeholder 4">
            <a:extLst>
              <a:ext uri="{FF2B5EF4-FFF2-40B4-BE49-F238E27FC236}">
                <a16:creationId xmlns="" xmlns:a16="http://schemas.microsoft.com/office/drawing/2014/main" id="{1F3EADCE-5716-814A-98D1-A364AAB74E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15AFB433-311C-A64F-AAF2-4C91FDCF57A9}"/>
              </a:ext>
            </a:extLst>
          </p:cNvPr>
          <p:cNvSpPr>
            <a:spLocks noGrp="1"/>
          </p:cNvSpPr>
          <p:nvPr>
            <p:ph type="sldNum" sz="quarter" idx="12"/>
          </p:nvPr>
        </p:nvSpPr>
        <p:spPr/>
        <p:txBody>
          <a:bodyPr/>
          <a:lstStyle/>
          <a:p>
            <a:fld id="{8B4CC054-F96E-CA45-9ABC-968A83B0C58D}" type="slidenum">
              <a:rPr lang="en-US"/>
              <a:pPr/>
              <a:t>‹#›</a:t>
            </a:fld>
            <a:endParaRPr lang="en-US"/>
          </a:p>
        </p:txBody>
      </p:sp>
    </p:spTree>
    <p:extLst>
      <p:ext uri="{BB962C8B-B14F-4D97-AF65-F5344CB8AC3E}">
        <p14:creationId xmlns="" xmlns:p14="http://schemas.microsoft.com/office/powerpoint/2010/main" val="3363407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FB3862D-1D93-444B-B47F-F1F41461C3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7179491E-0E4F-8F4F-BA3D-5ADA4634C57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4E7B7198-4793-0D4A-B280-E9CC5F029EF0}"/>
              </a:ext>
            </a:extLst>
          </p:cNvPr>
          <p:cNvSpPr>
            <a:spLocks noGrp="1"/>
          </p:cNvSpPr>
          <p:nvPr>
            <p:ph type="dt" sz="half" idx="10"/>
          </p:nvPr>
        </p:nvSpPr>
        <p:spPr/>
        <p:txBody>
          <a:bodyPr/>
          <a:lstStyle/>
          <a:p>
            <a:fld id="{CB520285-3AD1-C84C-98C8-27138AC4D5F5}" type="datetimeFigureOut">
              <a:rPr lang="en-US"/>
              <a:pPr/>
              <a:t>10/8/2020</a:t>
            </a:fld>
            <a:endParaRPr lang="en-US"/>
          </a:p>
        </p:txBody>
      </p:sp>
      <p:sp>
        <p:nvSpPr>
          <p:cNvPr id="5" name="Footer Placeholder 4">
            <a:extLst>
              <a:ext uri="{FF2B5EF4-FFF2-40B4-BE49-F238E27FC236}">
                <a16:creationId xmlns="" xmlns:a16="http://schemas.microsoft.com/office/drawing/2014/main" id="{F6CC8E2D-C34E-3048-AFA5-6FED180432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7B7403C2-5E20-BF42-BECF-448838F6C773}"/>
              </a:ext>
            </a:extLst>
          </p:cNvPr>
          <p:cNvSpPr>
            <a:spLocks noGrp="1"/>
          </p:cNvSpPr>
          <p:nvPr>
            <p:ph type="sldNum" sz="quarter" idx="12"/>
          </p:nvPr>
        </p:nvSpPr>
        <p:spPr/>
        <p:txBody>
          <a:bodyPr/>
          <a:lstStyle/>
          <a:p>
            <a:fld id="{8B4CC054-F96E-CA45-9ABC-968A83B0C58D}" type="slidenum">
              <a:rPr lang="en-US"/>
              <a:pPr/>
              <a:t>‹#›</a:t>
            </a:fld>
            <a:endParaRPr lang="en-US"/>
          </a:p>
        </p:txBody>
      </p:sp>
    </p:spTree>
    <p:extLst>
      <p:ext uri="{BB962C8B-B14F-4D97-AF65-F5344CB8AC3E}">
        <p14:creationId xmlns="" xmlns:p14="http://schemas.microsoft.com/office/powerpoint/2010/main" val="2033897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FE4CDF6-0776-534B-941A-640E2413705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D97F90C8-EBC3-4A43-8791-683BF16E25D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F28A965B-5D36-DB42-A60F-D44C6BFEA6B6}"/>
              </a:ext>
            </a:extLst>
          </p:cNvPr>
          <p:cNvSpPr>
            <a:spLocks noGrp="1"/>
          </p:cNvSpPr>
          <p:nvPr>
            <p:ph type="dt" sz="half" idx="10"/>
          </p:nvPr>
        </p:nvSpPr>
        <p:spPr/>
        <p:txBody>
          <a:bodyPr/>
          <a:lstStyle/>
          <a:p>
            <a:fld id="{CB520285-3AD1-C84C-98C8-27138AC4D5F5}" type="datetimeFigureOut">
              <a:rPr lang="en-US"/>
              <a:pPr/>
              <a:t>10/8/2020</a:t>
            </a:fld>
            <a:endParaRPr lang="en-US"/>
          </a:p>
        </p:txBody>
      </p:sp>
      <p:sp>
        <p:nvSpPr>
          <p:cNvPr id="5" name="Footer Placeholder 4">
            <a:extLst>
              <a:ext uri="{FF2B5EF4-FFF2-40B4-BE49-F238E27FC236}">
                <a16:creationId xmlns="" xmlns:a16="http://schemas.microsoft.com/office/drawing/2014/main" id="{0F2CA56D-68E2-5A40-A772-B2E16112AE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5B106446-73D3-B647-A9FB-6E285E7C7849}"/>
              </a:ext>
            </a:extLst>
          </p:cNvPr>
          <p:cNvSpPr>
            <a:spLocks noGrp="1"/>
          </p:cNvSpPr>
          <p:nvPr>
            <p:ph type="sldNum" sz="quarter" idx="12"/>
          </p:nvPr>
        </p:nvSpPr>
        <p:spPr/>
        <p:txBody>
          <a:bodyPr/>
          <a:lstStyle/>
          <a:p>
            <a:fld id="{8B4CC054-F96E-CA45-9ABC-968A83B0C58D}" type="slidenum">
              <a:rPr lang="en-US"/>
              <a:pPr/>
              <a:t>‹#›</a:t>
            </a:fld>
            <a:endParaRPr lang="en-US"/>
          </a:p>
        </p:txBody>
      </p:sp>
    </p:spTree>
    <p:extLst>
      <p:ext uri="{BB962C8B-B14F-4D97-AF65-F5344CB8AC3E}">
        <p14:creationId xmlns="" xmlns:p14="http://schemas.microsoft.com/office/powerpoint/2010/main" val="3608843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1E737CA-A602-E145-AF79-312AB30F81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8767FF91-921D-CE4B-AEBB-774FC2A2706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A1A520E5-E1F7-B949-8216-91EDD8B8131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8F43B14C-0E69-A949-9093-3C8C7395C363}"/>
              </a:ext>
            </a:extLst>
          </p:cNvPr>
          <p:cNvSpPr>
            <a:spLocks noGrp="1"/>
          </p:cNvSpPr>
          <p:nvPr>
            <p:ph type="dt" sz="half" idx="10"/>
          </p:nvPr>
        </p:nvSpPr>
        <p:spPr/>
        <p:txBody>
          <a:bodyPr/>
          <a:lstStyle/>
          <a:p>
            <a:fld id="{CB520285-3AD1-C84C-98C8-27138AC4D5F5}" type="datetimeFigureOut">
              <a:rPr lang="en-US"/>
              <a:pPr/>
              <a:t>10/8/2020</a:t>
            </a:fld>
            <a:endParaRPr lang="en-US"/>
          </a:p>
        </p:txBody>
      </p:sp>
      <p:sp>
        <p:nvSpPr>
          <p:cNvPr id="6" name="Footer Placeholder 5">
            <a:extLst>
              <a:ext uri="{FF2B5EF4-FFF2-40B4-BE49-F238E27FC236}">
                <a16:creationId xmlns="" xmlns:a16="http://schemas.microsoft.com/office/drawing/2014/main" id="{C9B05A4B-0176-2044-8D31-52F0BFDBA8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D2A15782-63B4-E84B-8CEF-7350155229CF}"/>
              </a:ext>
            </a:extLst>
          </p:cNvPr>
          <p:cNvSpPr>
            <a:spLocks noGrp="1"/>
          </p:cNvSpPr>
          <p:nvPr>
            <p:ph type="sldNum" sz="quarter" idx="12"/>
          </p:nvPr>
        </p:nvSpPr>
        <p:spPr/>
        <p:txBody>
          <a:bodyPr/>
          <a:lstStyle/>
          <a:p>
            <a:fld id="{8B4CC054-F96E-CA45-9ABC-968A83B0C58D}" type="slidenum">
              <a:rPr lang="en-US"/>
              <a:pPr/>
              <a:t>‹#›</a:t>
            </a:fld>
            <a:endParaRPr lang="en-US"/>
          </a:p>
        </p:txBody>
      </p:sp>
    </p:spTree>
    <p:extLst>
      <p:ext uri="{BB962C8B-B14F-4D97-AF65-F5344CB8AC3E}">
        <p14:creationId xmlns="" xmlns:p14="http://schemas.microsoft.com/office/powerpoint/2010/main" val="41928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D2EE482-8CC0-3A4F-A1B1-346578C1792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20D2D108-DA36-BF43-89EB-8BCBD6A22D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265B13F0-8F14-AC4E-8BA9-930FF498798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931EE42E-F425-5847-ACF3-3914979AAF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F0A5A7ED-4BB6-C24D-AC7B-53ABBBFD0DA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7B0E725B-9085-1341-849F-777FD4BC25FF}"/>
              </a:ext>
            </a:extLst>
          </p:cNvPr>
          <p:cNvSpPr>
            <a:spLocks noGrp="1"/>
          </p:cNvSpPr>
          <p:nvPr>
            <p:ph type="dt" sz="half" idx="10"/>
          </p:nvPr>
        </p:nvSpPr>
        <p:spPr/>
        <p:txBody>
          <a:bodyPr/>
          <a:lstStyle/>
          <a:p>
            <a:fld id="{CB520285-3AD1-C84C-98C8-27138AC4D5F5}" type="datetimeFigureOut">
              <a:rPr lang="en-US"/>
              <a:pPr/>
              <a:t>10/8/2020</a:t>
            </a:fld>
            <a:endParaRPr lang="en-US"/>
          </a:p>
        </p:txBody>
      </p:sp>
      <p:sp>
        <p:nvSpPr>
          <p:cNvPr id="8" name="Footer Placeholder 7">
            <a:extLst>
              <a:ext uri="{FF2B5EF4-FFF2-40B4-BE49-F238E27FC236}">
                <a16:creationId xmlns="" xmlns:a16="http://schemas.microsoft.com/office/drawing/2014/main" id="{1D49F492-E257-684F-A677-D6A09C4F5A7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7C387B22-CC47-5F4F-8F73-E7CCF8FD285C}"/>
              </a:ext>
            </a:extLst>
          </p:cNvPr>
          <p:cNvSpPr>
            <a:spLocks noGrp="1"/>
          </p:cNvSpPr>
          <p:nvPr>
            <p:ph type="sldNum" sz="quarter" idx="12"/>
          </p:nvPr>
        </p:nvSpPr>
        <p:spPr/>
        <p:txBody>
          <a:bodyPr/>
          <a:lstStyle/>
          <a:p>
            <a:fld id="{8B4CC054-F96E-CA45-9ABC-968A83B0C58D}" type="slidenum">
              <a:rPr lang="en-US"/>
              <a:pPr/>
              <a:t>‹#›</a:t>
            </a:fld>
            <a:endParaRPr lang="en-US"/>
          </a:p>
        </p:txBody>
      </p:sp>
    </p:spTree>
    <p:extLst>
      <p:ext uri="{BB962C8B-B14F-4D97-AF65-F5344CB8AC3E}">
        <p14:creationId xmlns="" xmlns:p14="http://schemas.microsoft.com/office/powerpoint/2010/main" val="936580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4990C3C-CAFE-304A-B185-958F2127A55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71086323-14FD-054C-8480-092BA677616D}"/>
              </a:ext>
            </a:extLst>
          </p:cNvPr>
          <p:cNvSpPr>
            <a:spLocks noGrp="1"/>
          </p:cNvSpPr>
          <p:nvPr>
            <p:ph type="dt" sz="half" idx="10"/>
          </p:nvPr>
        </p:nvSpPr>
        <p:spPr/>
        <p:txBody>
          <a:bodyPr/>
          <a:lstStyle/>
          <a:p>
            <a:fld id="{CB520285-3AD1-C84C-98C8-27138AC4D5F5}" type="datetimeFigureOut">
              <a:rPr lang="en-US"/>
              <a:pPr/>
              <a:t>10/8/2020</a:t>
            </a:fld>
            <a:endParaRPr lang="en-US"/>
          </a:p>
        </p:txBody>
      </p:sp>
      <p:sp>
        <p:nvSpPr>
          <p:cNvPr id="4" name="Footer Placeholder 3">
            <a:extLst>
              <a:ext uri="{FF2B5EF4-FFF2-40B4-BE49-F238E27FC236}">
                <a16:creationId xmlns="" xmlns:a16="http://schemas.microsoft.com/office/drawing/2014/main" id="{A692724E-9AF0-DA45-AD1A-07D43A3B7CA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B4A8B6E4-49FB-B84D-952B-383A1FA5794C}"/>
              </a:ext>
            </a:extLst>
          </p:cNvPr>
          <p:cNvSpPr>
            <a:spLocks noGrp="1"/>
          </p:cNvSpPr>
          <p:nvPr>
            <p:ph type="sldNum" sz="quarter" idx="12"/>
          </p:nvPr>
        </p:nvSpPr>
        <p:spPr/>
        <p:txBody>
          <a:bodyPr/>
          <a:lstStyle/>
          <a:p>
            <a:fld id="{8B4CC054-F96E-CA45-9ABC-968A83B0C58D}" type="slidenum">
              <a:rPr lang="en-US"/>
              <a:pPr/>
              <a:t>‹#›</a:t>
            </a:fld>
            <a:endParaRPr lang="en-US"/>
          </a:p>
        </p:txBody>
      </p:sp>
    </p:spTree>
    <p:extLst>
      <p:ext uri="{BB962C8B-B14F-4D97-AF65-F5344CB8AC3E}">
        <p14:creationId xmlns="" xmlns:p14="http://schemas.microsoft.com/office/powerpoint/2010/main" val="1187125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592D0CCC-83CD-8E41-AC78-ECF9221CB5BC}"/>
              </a:ext>
            </a:extLst>
          </p:cNvPr>
          <p:cNvSpPr>
            <a:spLocks noGrp="1"/>
          </p:cNvSpPr>
          <p:nvPr>
            <p:ph type="dt" sz="half" idx="10"/>
          </p:nvPr>
        </p:nvSpPr>
        <p:spPr/>
        <p:txBody>
          <a:bodyPr/>
          <a:lstStyle/>
          <a:p>
            <a:fld id="{CB520285-3AD1-C84C-98C8-27138AC4D5F5}" type="datetimeFigureOut">
              <a:rPr lang="en-US"/>
              <a:pPr/>
              <a:t>10/8/2020</a:t>
            </a:fld>
            <a:endParaRPr lang="en-US"/>
          </a:p>
        </p:txBody>
      </p:sp>
      <p:sp>
        <p:nvSpPr>
          <p:cNvPr id="3" name="Footer Placeholder 2">
            <a:extLst>
              <a:ext uri="{FF2B5EF4-FFF2-40B4-BE49-F238E27FC236}">
                <a16:creationId xmlns="" xmlns:a16="http://schemas.microsoft.com/office/drawing/2014/main" id="{75E0CD70-D861-8A47-A360-2608502262B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4C93B190-40A1-FB44-9BFE-AAE970DD50B3}"/>
              </a:ext>
            </a:extLst>
          </p:cNvPr>
          <p:cNvSpPr>
            <a:spLocks noGrp="1"/>
          </p:cNvSpPr>
          <p:nvPr>
            <p:ph type="sldNum" sz="quarter" idx="12"/>
          </p:nvPr>
        </p:nvSpPr>
        <p:spPr/>
        <p:txBody>
          <a:bodyPr/>
          <a:lstStyle/>
          <a:p>
            <a:fld id="{8B4CC054-F96E-CA45-9ABC-968A83B0C58D}" type="slidenum">
              <a:rPr lang="en-US"/>
              <a:pPr/>
              <a:t>‹#›</a:t>
            </a:fld>
            <a:endParaRPr lang="en-US"/>
          </a:p>
        </p:txBody>
      </p:sp>
    </p:spTree>
    <p:extLst>
      <p:ext uri="{BB962C8B-B14F-4D97-AF65-F5344CB8AC3E}">
        <p14:creationId xmlns="" xmlns:p14="http://schemas.microsoft.com/office/powerpoint/2010/main" val="645593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8D1A558-0587-224A-85B5-68A2F758D1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9150A883-FB2F-DB42-9EF2-CD653A6B51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A0E5558B-95EF-1E4C-81F0-A9EBCC0A71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2108660A-7B91-C74C-8133-0225DE0DE2E3}"/>
              </a:ext>
            </a:extLst>
          </p:cNvPr>
          <p:cNvSpPr>
            <a:spLocks noGrp="1"/>
          </p:cNvSpPr>
          <p:nvPr>
            <p:ph type="dt" sz="half" idx="10"/>
          </p:nvPr>
        </p:nvSpPr>
        <p:spPr/>
        <p:txBody>
          <a:bodyPr/>
          <a:lstStyle/>
          <a:p>
            <a:fld id="{CB520285-3AD1-C84C-98C8-27138AC4D5F5}" type="datetimeFigureOut">
              <a:rPr lang="en-US"/>
              <a:pPr/>
              <a:t>10/8/2020</a:t>
            </a:fld>
            <a:endParaRPr lang="en-US"/>
          </a:p>
        </p:txBody>
      </p:sp>
      <p:sp>
        <p:nvSpPr>
          <p:cNvPr id="6" name="Footer Placeholder 5">
            <a:extLst>
              <a:ext uri="{FF2B5EF4-FFF2-40B4-BE49-F238E27FC236}">
                <a16:creationId xmlns="" xmlns:a16="http://schemas.microsoft.com/office/drawing/2014/main" id="{E96D1532-9CE7-0041-979B-F6D348F621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752D8925-389E-354D-8228-26D64B931DCE}"/>
              </a:ext>
            </a:extLst>
          </p:cNvPr>
          <p:cNvSpPr>
            <a:spLocks noGrp="1"/>
          </p:cNvSpPr>
          <p:nvPr>
            <p:ph type="sldNum" sz="quarter" idx="12"/>
          </p:nvPr>
        </p:nvSpPr>
        <p:spPr/>
        <p:txBody>
          <a:bodyPr/>
          <a:lstStyle/>
          <a:p>
            <a:fld id="{8B4CC054-F96E-CA45-9ABC-968A83B0C58D}" type="slidenum">
              <a:rPr lang="en-US"/>
              <a:pPr/>
              <a:t>‹#›</a:t>
            </a:fld>
            <a:endParaRPr lang="en-US"/>
          </a:p>
        </p:txBody>
      </p:sp>
    </p:spTree>
    <p:extLst>
      <p:ext uri="{BB962C8B-B14F-4D97-AF65-F5344CB8AC3E}">
        <p14:creationId xmlns="" xmlns:p14="http://schemas.microsoft.com/office/powerpoint/2010/main" val="1664061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FD4CD56-2D15-B845-96E7-2159209A9B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BC23D961-A31E-CE4E-8914-C5C5789DFF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71AE046A-49D9-9541-95E5-6D6A25DF2C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8D73EC4F-4AC1-AA4C-A84C-35FB9C3675F9}"/>
              </a:ext>
            </a:extLst>
          </p:cNvPr>
          <p:cNvSpPr>
            <a:spLocks noGrp="1"/>
          </p:cNvSpPr>
          <p:nvPr>
            <p:ph type="dt" sz="half" idx="10"/>
          </p:nvPr>
        </p:nvSpPr>
        <p:spPr/>
        <p:txBody>
          <a:bodyPr/>
          <a:lstStyle/>
          <a:p>
            <a:fld id="{CB520285-3AD1-C84C-98C8-27138AC4D5F5}" type="datetimeFigureOut">
              <a:rPr lang="en-US"/>
              <a:pPr/>
              <a:t>10/8/2020</a:t>
            </a:fld>
            <a:endParaRPr lang="en-US"/>
          </a:p>
        </p:txBody>
      </p:sp>
      <p:sp>
        <p:nvSpPr>
          <p:cNvPr id="6" name="Footer Placeholder 5">
            <a:extLst>
              <a:ext uri="{FF2B5EF4-FFF2-40B4-BE49-F238E27FC236}">
                <a16:creationId xmlns="" xmlns:a16="http://schemas.microsoft.com/office/drawing/2014/main" id="{1A90F989-6E8E-3F4E-B483-DED4922952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F55C9B5F-4AA2-214C-B02D-882CE00A6496}"/>
              </a:ext>
            </a:extLst>
          </p:cNvPr>
          <p:cNvSpPr>
            <a:spLocks noGrp="1"/>
          </p:cNvSpPr>
          <p:nvPr>
            <p:ph type="sldNum" sz="quarter" idx="12"/>
          </p:nvPr>
        </p:nvSpPr>
        <p:spPr/>
        <p:txBody>
          <a:bodyPr/>
          <a:lstStyle/>
          <a:p>
            <a:fld id="{8B4CC054-F96E-CA45-9ABC-968A83B0C58D}" type="slidenum">
              <a:rPr lang="en-US"/>
              <a:pPr/>
              <a:t>‹#›</a:t>
            </a:fld>
            <a:endParaRPr lang="en-US"/>
          </a:p>
        </p:txBody>
      </p:sp>
    </p:spTree>
    <p:extLst>
      <p:ext uri="{BB962C8B-B14F-4D97-AF65-F5344CB8AC3E}">
        <p14:creationId xmlns="" xmlns:p14="http://schemas.microsoft.com/office/powerpoint/2010/main" val="2479431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5F5C9C9F-8F05-254B-82B1-4E2021F110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07A9D797-B67E-6840-9A84-9D289CA033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06ABEDAE-A8FA-9A49-8D86-871FDD0F8A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520285-3AD1-C84C-98C8-27138AC4D5F5}" type="datetimeFigureOut">
              <a:rPr lang="en-US"/>
              <a:pPr/>
              <a:t>10/8/2020</a:t>
            </a:fld>
            <a:endParaRPr lang="en-US"/>
          </a:p>
        </p:txBody>
      </p:sp>
      <p:sp>
        <p:nvSpPr>
          <p:cNvPr id="5" name="Footer Placeholder 4">
            <a:extLst>
              <a:ext uri="{FF2B5EF4-FFF2-40B4-BE49-F238E27FC236}">
                <a16:creationId xmlns="" xmlns:a16="http://schemas.microsoft.com/office/drawing/2014/main" id="{49EAC66B-D789-D747-881F-C858C91C6C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265AD63C-10ED-F54A-88E8-9BF2C1C4AE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4CC054-F96E-CA45-9ABC-968A83B0C58D}" type="slidenum">
              <a:rPr lang="en-US"/>
              <a:pPr/>
              <a:t>‹#›</a:t>
            </a:fld>
            <a:endParaRPr lang="en-US"/>
          </a:p>
        </p:txBody>
      </p:sp>
    </p:spTree>
    <p:extLst>
      <p:ext uri="{BB962C8B-B14F-4D97-AF65-F5344CB8AC3E}">
        <p14:creationId xmlns="" xmlns:p14="http://schemas.microsoft.com/office/powerpoint/2010/main" val="145923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783D957-C8A2-EC43-B851-77516630C4D3}"/>
              </a:ext>
            </a:extLst>
          </p:cNvPr>
          <p:cNvSpPr>
            <a:spLocks noGrp="1"/>
          </p:cNvSpPr>
          <p:nvPr>
            <p:ph type="ctrTitle"/>
          </p:nvPr>
        </p:nvSpPr>
        <p:spPr/>
        <p:txBody>
          <a:bodyPr/>
          <a:lstStyle/>
          <a:p>
            <a:r>
              <a:rPr lang="en-IN" b="1">
                <a:solidFill>
                  <a:srgbClr val="002060"/>
                </a:solidFill>
              </a:rPr>
              <a:t>BRAIN STEM</a:t>
            </a:r>
            <a:endParaRPr lang="en-US" b="1">
              <a:solidFill>
                <a:srgbClr val="002060"/>
              </a:solidFill>
            </a:endParaRPr>
          </a:p>
        </p:txBody>
      </p:sp>
    </p:spTree>
    <p:extLst>
      <p:ext uri="{BB962C8B-B14F-4D97-AF65-F5344CB8AC3E}">
        <p14:creationId xmlns="" xmlns:p14="http://schemas.microsoft.com/office/powerpoint/2010/main" val="476251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C85592-8CD5-AA47-97A1-EA8D8EE96AF0}"/>
              </a:ext>
            </a:extLst>
          </p:cNvPr>
          <p:cNvSpPr>
            <a:spLocks noGrp="1"/>
          </p:cNvSpPr>
          <p:nvPr>
            <p:ph type="title"/>
          </p:nvPr>
        </p:nvSpPr>
        <p:spPr/>
        <p:txBody>
          <a:bodyPr/>
          <a:lstStyle/>
          <a:p>
            <a:endParaRPr lang="en-US"/>
          </a:p>
        </p:txBody>
      </p:sp>
      <p:pic>
        <p:nvPicPr>
          <p:cNvPr id="4" name="Picture 4">
            <a:extLst>
              <a:ext uri="{FF2B5EF4-FFF2-40B4-BE49-F238E27FC236}">
                <a16:creationId xmlns="" xmlns:a16="http://schemas.microsoft.com/office/drawing/2014/main" id="{4D44AC3D-9887-A043-8F7F-E2D9C0DCD3BC}"/>
              </a:ext>
            </a:extLst>
          </p:cNvPr>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452310" y="0"/>
            <a:ext cx="11897784" cy="6858000"/>
          </a:xfrm>
          <a:prstGeom prst="rect">
            <a:avLst/>
          </a:prstGeom>
        </p:spPr>
      </p:pic>
    </p:spTree>
    <p:extLst>
      <p:ext uri="{BB962C8B-B14F-4D97-AF65-F5344CB8AC3E}">
        <p14:creationId xmlns="" xmlns:p14="http://schemas.microsoft.com/office/powerpoint/2010/main" val="2034263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1942513-A232-AE41-9DDB-26F9E335B715}"/>
              </a:ext>
            </a:extLst>
          </p:cNvPr>
          <p:cNvSpPr>
            <a:spLocks noGrp="1"/>
          </p:cNvSpPr>
          <p:nvPr>
            <p:ph type="title"/>
          </p:nvPr>
        </p:nvSpPr>
        <p:spPr/>
        <p:txBody>
          <a:bodyPr/>
          <a:lstStyle/>
          <a:p>
            <a:endParaRPr lang="en-US"/>
          </a:p>
        </p:txBody>
      </p:sp>
      <p:pic>
        <p:nvPicPr>
          <p:cNvPr id="4" name="Picture 4">
            <a:extLst>
              <a:ext uri="{FF2B5EF4-FFF2-40B4-BE49-F238E27FC236}">
                <a16:creationId xmlns="" xmlns:a16="http://schemas.microsoft.com/office/drawing/2014/main" id="{4833A846-2A2A-184D-839E-0F2462091220}"/>
              </a:ext>
            </a:extLst>
          </p:cNvPr>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709027" y="97796"/>
            <a:ext cx="10892117" cy="6210097"/>
          </a:xfrm>
          <a:prstGeom prst="rect">
            <a:avLst/>
          </a:prstGeom>
        </p:spPr>
      </p:pic>
    </p:spTree>
    <p:extLst>
      <p:ext uri="{BB962C8B-B14F-4D97-AF65-F5344CB8AC3E}">
        <p14:creationId xmlns="" xmlns:p14="http://schemas.microsoft.com/office/powerpoint/2010/main" val="33134513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0125BD5-40A0-DE43-B348-9D6335FCE632}"/>
              </a:ext>
            </a:extLst>
          </p:cNvPr>
          <p:cNvSpPr>
            <a:spLocks noGrp="1"/>
          </p:cNvSpPr>
          <p:nvPr>
            <p:ph type="title"/>
          </p:nvPr>
        </p:nvSpPr>
        <p:spPr>
          <a:xfrm>
            <a:off x="557035" y="2321061"/>
            <a:ext cx="10515600" cy="1774180"/>
          </a:xfrm>
        </p:spPr>
        <p:txBody>
          <a:bodyPr>
            <a:normAutofit/>
          </a:bodyPr>
          <a:lstStyle/>
          <a:p>
            <a:pPr algn="ctr"/>
            <a:r>
              <a:rPr lang="en-IN" b="1">
                <a:solidFill>
                  <a:srgbClr val="FF0000"/>
                </a:solidFill>
              </a:rPr>
              <a:t>Spinal cord</a:t>
            </a:r>
            <a:endParaRPr lang="en-US" b="1">
              <a:solidFill>
                <a:srgbClr val="FF0000"/>
              </a:solidFill>
            </a:endParaRPr>
          </a:p>
        </p:txBody>
      </p:sp>
    </p:spTree>
    <p:extLst>
      <p:ext uri="{BB962C8B-B14F-4D97-AF65-F5344CB8AC3E}">
        <p14:creationId xmlns="" xmlns:p14="http://schemas.microsoft.com/office/powerpoint/2010/main" val="1486661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CF45D27-976A-F140-9251-F05104C9FFA9}"/>
              </a:ext>
            </a:extLst>
          </p:cNvPr>
          <p:cNvSpPr>
            <a:spLocks noGrp="1"/>
          </p:cNvSpPr>
          <p:nvPr>
            <p:ph idx="1"/>
          </p:nvPr>
        </p:nvSpPr>
        <p:spPr>
          <a:xfrm>
            <a:off x="862649" y="537882"/>
            <a:ext cx="10515600" cy="5883573"/>
          </a:xfrm>
        </p:spPr>
        <p:txBody>
          <a:bodyPr/>
          <a:lstStyle/>
          <a:p>
            <a:r>
              <a:rPr lang="en-IN"/>
              <a:t>The spinal cord is the elongated almost cylindrical part of the central nervous system which is suspended in the vertebral Canal surrounded by the meninges and CSF . </a:t>
            </a:r>
          </a:p>
          <a:p>
            <a:r>
              <a:rPr lang="en-IN"/>
              <a:t>The spinal cord is continuous about with medula oblongata and extends from the upper border of the Atlas to the lower border of first lumbar vertebra.</a:t>
            </a:r>
          </a:p>
          <a:p>
            <a:r>
              <a:rPr lang="en-IN"/>
              <a:t>It is approximately 45 cm long in adult males and is about thickness of little finger</a:t>
            </a:r>
          </a:p>
          <a:p>
            <a:r>
              <a:rPr lang="en-IN"/>
              <a:t>Some activities of the spinal cord are independent of the brain and controlled at the level of spinal cord by spinal reflexes. </a:t>
            </a:r>
          </a:p>
          <a:p>
            <a:r>
              <a:rPr lang="en-IN"/>
              <a:t>The spinal cord is incompletely divided into two equal parts anteriorly by a short, shallow median fissure and posteriorly by a deep narrow septum the posterior medium septum. </a:t>
            </a:r>
          </a:p>
          <a:p>
            <a:pPr marL="0" indent="0">
              <a:buNone/>
            </a:pPr>
            <a:endParaRPr lang="en-US"/>
          </a:p>
        </p:txBody>
      </p:sp>
    </p:spTree>
    <p:extLst>
      <p:ext uri="{BB962C8B-B14F-4D97-AF65-F5344CB8AC3E}">
        <p14:creationId xmlns="" xmlns:p14="http://schemas.microsoft.com/office/powerpoint/2010/main" val="42322927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35CB72B-4132-5A42-972A-2A9DD38D8363}"/>
              </a:ext>
            </a:extLst>
          </p:cNvPr>
          <p:cNvSpPr>
            <a:spLocks noGrp="1"/>
          </p:cNvSpPr>
          <p:nvPr>
            <p:ph idx="1"/>
          </p:nvPr>
        </p:nvSpPr>
        <p:spPr>
          <a:xfrm>
            <a:off x="715954" y="501209"/>
            <a:ext cx="10515600" cy="5810225"/>
          </a:xfrm>
        </p:spPr>
        <p:txBody>
          <a:bodyPr/>
          <a:lstStyle/>
          <a:p>
            <a:r>
              <a:rPr lang="en-IN"/>
              <a:t>The cross section of the spinal cord shows that it is composed of Grey matter in the centre surrounded by white matter supported by neurologia. </a:t>
            </a:r>
          </a:p>
          <a:p>
            <a:pPr marL="0" indent="0">
              <a:buNone/>
            </a:pPr>
            <a:r>
              <a:rPr lang="en-IN" sz="3200">
                <a:solidFill>
                  <a:srgbClr val="7030A0"/>
                </a:solidFill>
              </a:rPr>
              <a:t>                        Grey matter</a:t>
            </a:r>
          </a:p>
          <a:p>
            <a:r>
              <a:rPr lang="en-IN" sz="2400"/>
              <a:t>The arrangement of Grey matter in the spinal cord resembles the shape of letter h having two posterior to interior and two little columns . </a:t>
            </a:r>
          </a:p>
          <a:p>
            <a:r>
              <a:rPr lang="en-IN" sz="2400"/>
              <a:t>The nerve cell bodies may belong To: -</a:t>
            </a:r>
          </a:p>
          <a:p>
            <a:pPr marL="457200" indent="-457200">
              <a:buFont typeface="+mj-lt"/>
              <a:buAutoNum type="arabicPeriod"/>
            </a:pPr>
            <a:r>
              <a:rPr lang="en-IN" sz="2400"/>
              <a:t>Sensory neurones which receive impulses from the Periphery of the body2</a:t>
            </a:r>
          </a:p>
          <a:p>
            <a:pPr marL="457200" indent="-457200">
              <a:buFont typeface="+mj-lt"/>
              <a:buAutoNum type="arabicPeriod"/>
            </a:pPr>
            <a:r>
              <a:rPr lang="en-IN" sz="2400"/>
              <a:t> lower motor neurones impulses to the skeletal muscles</a:t>
            </a:r>
          </a:p>
          <a:p>
            <a:pPr marL="457200" indent="-457200">
              <a:buFont typeface="+mj-lt"/>
              <a:buAutoNum type="arabicPeriod"/>
            </a:pPr>
            <a:r>
              <a:rPr lang="en-IN" sz="2400"/>
              <a:t>Connector neurones linking sensory and motor neurones. </a:t>
            </a:r>
          </a:p>
          <a:p>
            <a:pPr marL="457200" indent="-457200">
              <a:buFont typeface="+mj-lt"/>
              <a:buAutoNum type="arabicPeriod"/>
            </a:pPr>
            <a:endParaRPr lang="en-IN" sz="2400">
              <a:solidFill>
                <a:srgbClr val="7030A0"/>
              </a:solidFill>
            </a:endParaRPr>
          </a:p>
          <a:p>
            <a:pPr marL="457200" indent="-457200">
              <a:buFont typeface="+mj-lt"/>
              <a:buAutoNum type="arabicPeriod"/>
            </a:pPr>
            <a:endParaRPr lang="en-IN" sz="2400">
              <a:solidFill>
                <a:srgbClr val="7030A0"/>
              </a:solidFill>
            </a:endParaRPr>
          </a:p>
          <a:p>
            <a:pPr marL="457200" indent="-457200">
              <a:buFont typeface="+mj-lt"/>
              <a:buAutoNum type="arabicPeriod"/>
            </a:pPr>
            <a:endParaRPr lang="en-US" sz="2400">
              <a:solidFill>
                <a:srgbClr val="7030A0"/>
              </a:solidFill>
            </a:endParaRPr>
          </a:p>
        </p:txBody>
      </p:sp>
    </p:spTree>
    <p:extLst>
      <p:ext uri="{BB962C8B-B14F-4D97-AF65-F5344CB8AC3E}">
        <p14:creationId xmlns="" xmlns:p14="http://schemas.microsoft.com/office/powerpoint/2010/main" val="37299925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1DD8CF7-A123-5546-B6DE-E011F6785AAA}"/>
              </a:ext>
            </a:extLst>
          </p:cNvPr>
          <p:cNvSpPr>
            <a:spLocks noGrp="1"/>
          </p:cNvSpPr>
          <p:nvPr>
            <p:ph type="title"/>
          </p:nvPr>
        </p:nvSpPr>
        <p:spPr>
          <a:xfrm>
            <a:off x="838200" y="23303"/>
            <a:ext cx="10515600" cy="1325563"/>
          </a:xfrm>
        </p:spPr>
        <p:txBody>
          <a:bodyPr/>
          <a:lstStyle/>
          <a:p>
            <a:r>
              <a:rPr lang="en-IN">
                <a:solidFill>
                  <a:schemeClr val="accent2"/>
                </a:solidFill>
              </a:rPr>
              <a:t>Posterior columns of grey matter</a:t>
            </a:r>
            <a:endParaRPr lang="en-US">
              <a:solidFill>
                <a:schemeClr val="accent2"/>
              </a:solidFill>
            </a:endParaRPr>
          </a:p>
        </p:txBody>
      </p:sp>
      <p:sp>
        <p:nvSpPr>
          <p:cNvPr id="3" name="Content Placeholder 2">
            <a:extLst>
              <a:ext uri="{FF2B5EF4-FFF2-40B4-BE49-F238E27FC236}">
                <a16:creationId xmlns="" xmlns:a16="http://schemas.microsoft.com/office/drawing/2014/main" id="{8D593710-E485-7F48-8AB3-20207CCD535F}"/>
              </a:ext>
            </a:extLst>
          </p:cNvPr>
          <p:cNvSpPr>
            <a:spLocks noGrp="1"/>
          </p:cNvSpPr>
          <p:nvPr>
            <p:ph idx="1"/>
          </p:nvPr>
        </p:nvSpPr>
        <p:spPr>
          <a:xfrm>
            <a:off x="838200" y="957679"/>
            <a:ext cx="10515600" cy="4351338"/>
          </a:xfrm>
        </p:spPr>
        <p:txBody>
          <a:bodyPr/>
          <a:lstStyle/>
          <a:p>
            <a:r>
              <a:rPr lang="en-IN"/>
              <a:t>These are composed of cell bodies that are stimulated by sensory impulses from the Periphery of the body the nerve fibres of these cells contribute to the white matter of the chord and translate the sensory impulses upwards to the brain. </a:t>
            </a:r>
          </a:p>
          <a:p>
            <a:pPr marL="0" indent="0">
              <a:buNone/>
            </a:pPr>
            <a:r>
              <a:rPr lang="en-IN" sz="4400">
                <a:solidFill>
                  <a:schemeClr val="accent2"/>
                </a:solidFill>
              </a:rPr>
              <a:t>Anterior columns of Grey matter</a:t>
            </a:r>
          </a:p>
          <a:p>
            <a:r>
              <a:rPr lang="en-IN" sz="2400"/>
              <a:t>These are composed of cell bodies of the lower motor neurones that are stimulated by the upper motor neurone Or the  connecter neurones linking the anterior and posterior  columns to form reflex arc.</a:t>
            </a:r>
          </a:p>
          <a:p>
            <a:r>
              <a:rPr lang="en-IN" sz="2400"/>
              <a:t>The Posterior root( spinal )ganglia form by the cell bodies of the sensory nerves</a:t>
            </a:r>
          </a:p>
          <a:p>
            <a:endParaRPr lang="en-IN" sz="4400">
              <a:solidFill>
                <a:schemeClr val="accent2"/>
              </a:solidFill>
            </a:endParaRPr>
          </a:p>
          <a:p>
            <a:endParaRPr lang="en-US"/>
          </a:p>
        </p:txBody>
      </p:sp>
    </p:spTree>
    <p:extLst>
      <p:ext uri="{BB962C8B-B14F-4D97-AF65-F5344CB8AC3E}">
        <p14:creationId xmlns="" xmlns:p14="http://schemas.microsoft.com/office/powerpoint/2010/main" val="1469626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DC325D-8307-4042-AFB7-994D3C226CD8}"/>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5C0D2A2F-4331-124F-8840-B237866FCE87}"/>
              </a:ext>
            </a:extLst>
          </p:cNvPr>
          <p:cNvSpPr>
            <a:spLocks noGrp="1"/>
          </p:cNvSpPr>
          <p:nvPr>
            <p:ph idx="1"/>
          </p:nvPr>
        </p:nvSpPr>
        <p:spPr/>
        <p:txBody>
          <a:bodyPr/>
          <a:lstStyle/>
          <a:p>
            <a:endParaRPr lang="en-US"/>
          </a:p>
        </p:txBody>
      </p:sp>
    </p:spTree>
    <p:extLst>
      <p:ext uri="{BB962C8B-B14F-4D97-AF65-F5344CB8AC3E}">
        <p14:creationId xmlns="" xmlns:p14="http://schemas.microsoft.com/office/powerpoint/2010/main" val="29616782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A7C2A2E-EE60-134F-ACFF-C38FD5E62555}"/>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03CE4F80-B60E-9941-9830-67FC3605E6EC}"/>
              </a:ext>
            </a:extLst>
          </p:cNvPr>
          <p:cNvSpPr>
            <a:spLocks noGrp="1"/>
          </p:cNvSpPr>
          <p:nvPr>
            <p:ph idx="1"/>
          </p:nvPr>
        </p:nvSpPr>
        <p:spPr/>
        <p:txBody>
          <a:bodyPr/>
          <a:lstStyle/>
          <a:p>
            <a:endParaRPr lang="en-US"/>
          </a:p>
        </p:txBody>
      </p:sp>
    </p:spTree>
    <p:extLst>
      <p:ext uri="{BB962C8B-B14F-4D97-AF65-F5344CB8AC3E}">
        <p14:creationId xmlns="" xmlns:p14="http://schemas.microsoft.com/office/powerpoint/2010/main" val="27820693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34E0F17-9BBB-8247-8B21-F1F84B85AB56}"/>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EA4722F2-6EB3-5248-B75C-34668DDA6A0A}"/>
              </a:ext>
            </a:extLst>
          </p:cNvPr>
          <p:cNvSpPr>
            <a:spLocks noGrp="1"/>
          </p:cNvSpPr>
          <p:nvPr>
            <p:ph idx="1"/>
          </p:nvPr>
        </p:nvSpPr>
        <p:spPr/>
        <p:txBody>
          <a:bodyPr/>
          <a:lstStyle/>
          <a:p>
            <a:endParaRPr lang="en-US"/>
          </a:p>
        </p:txBody>
      </p:sp>
    </p:spTree>
    <p:extLst>
      <p:ext uri="{BB962C8B-B14F-4D97-AF65-F5344CB8AC3E}">
        <p14:creationId xmlns="" xmlns:p14="http://schemas.microsoft.com/office/powerpoint/2010/main" val="24880646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55EF6EB-51F2-134E-A2F5-A076EC58DB19}"/>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9976D075-8283-4B43-82BA-EC176AE0C05F}"/>
              </a:ext>
            </a:extLst>
          </p:cNvPr>
          <p:cNvSpPr>
            <a:spLocks noGrp="1"/>
          </p:cNvSpPr>
          <p:nvPr>
            <p:ph idx="1"/>
          </p:nvPr>
        </p:nvSpPr>
        <p:spPr/>
        <p:txBody>
          <a:bodyPr/>
          <a:lstStyle/>
          <a:p>
            <a:endParaRPr lang="en-US"/>
          </a:p>
        </p:txBody>
      </p:sp>
    </p:spTree>
    <p:extLst>
      <p:ext uri="{BB962C8B-B14F-4D97-AF65-F5344CB8AC3E}">
        <p14:creationId xmlns="" xmlns:p14="http://schemas.microsoft.com/office/powerpoint/2010/main" val="2015403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8D494BB-4983-7445-9A0D-B953F93A2A2F}"/>
              </a:ext>
            </a:extLst>
          </p:cNvPr>
          <p:cNvSpPr>
            <a:spLocks noGrp="1"/>
          </p:cNvSpPr>
          <p:nvPr>
            <p:ph type="title"/>
          </p:nvPr>
        </p:nvSpPr>
        <p:spPr/>
        <p:txBody>
          <a:bodyPr/>
          <a:lstStyle/>
          <a:p>
            <a:endParaRPr lang="en-US"/>
          </a:p>
        </p:txBody>
      </p:sp>
      <p:pic>
        <p:nvPicPr>
          <p:cNvPr id="4" name="Picture 4">
            <a:extLst>
              <a:ext uri="{FF2B5EF4-FFF2-40B4-BE49-F238E27FC236}">
                <a16:creationId xmlns="" xmlns:a16="http://schemas.microsoft.com/office/drawing/2014/main" id="{596AB514-A511-C949-976E-FE9A47C46248}"/>
              </a:ext>
            </a:extLst>
          </p:cNvPr>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652392" y="462921"/>
            <a:ext cx="11315490" cy="5811838"/>
          </a:xfrm>
          <a:prstGeom prst="rect">
            <a:avLst/>
          </a:prstGeom>
        </p:spPr>
      </p:pic>
    </p:spTree>
    <p:extLst>
      <p:ext uri="{BB962C8B-B14F-4D97-AF65-F5344CB8AC3E}">
        <p14:creationId xmlns="" xmlns:p14="http://schemas.microsoft.com/office/powerpoint/2010/main" val="4059902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07CF440-4E2D-A448-BD32-6609CE4FCAFF}"/>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B619B0BD-015B-1245-9DB7-BC05CF64FC1B}"/>
              </a:ext>
            </a:extLst>
          </p:cNvPr>
          <p:cNvSpPr>
            <a:spLocks noGrp="1"/>
          </p:cNvSpPr>
          <p:nvPr>
            <p:ph idx="1"/>
          </p:nvPr>
        </p:nvSpPr>
        <p:spPr/>
        <p:txBody>
          <a:bodyPr/>
          <a:lstStyle/>
          <a:p>
            <a:endParaRPr lang="en-US"/>
          </a:p>
        </p:txBody>
      </p:sp>
    </p:spTree>
    <p:extLst>
      <p:ext uri="{BB962C8B-B14F-4D97-AF65-F5344CB8AC3E}">
        <p14:creationId xmlns="" xmlns:p14="http://schemas.microsoft.com/office/powerpoint/2010/main" val="2945632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2A5011D-DA47-7643-AA3D-938E518DDC34}"/>
              </a:ext>
            </a:extLst>
          </p:cNvPr>
          <p:cNvSpPr>
            <a:spLocks noGrp="1"/>
          </p:cNvSpPr>
          <p:nvPr>
            <p:ph type="title"/>
          </p:nvPr>
        </p:nvSpPr>
        <p:spPr/>
        <p:txBody>
          <a:bodyPr/>
          <a:lstStyle/>
          <a:p>
            <a:endParaRPr lang="en-US"/>
          </a:p>
        </p:txBody>
      </p:sp>
      <p:pic>
        <p:nvPicPr>
          <p:cNvPr id="4" name="Picture 4">
            <a:extLst>
              <a:ext uri="{FF2B5EF4-FFF2-40B4-BE49-F238E27FC236}">
                <a16:creationId xmlns="" xmlns:a16="http://schemas.microsoft.com/office/drawing/2014/main" id="{B48C3A9B-17E6-6341-9125-0F706706918C}"/>
              </a:ext>
            </a:extLst>
          </p:cNvPr>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1124662" y="85572"/>
            <a:ext cx="11209957" cy="7065818"/>
          </a:xfrm>
          <a:prstGeom prst="rect">
            <a:avLst/>
          </a:prstGeom>
        </p:spPr>
      </p:pic>
    </p:spTree>
    <p:extLst>
      <p:ext uri="{BB962C8B-B14F-4D97-AF65-F5344CB8AC3E}">
        <p14:creationId xmlns="" xmlns:p14="http://schemas.microsoft.com/office/powerpoint/2010/main" val="4290300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6B1F9FD-6FE7-5C43-8A13-D3A4F3AC5451}"/>
              </a:ext>
            </a:extLst>
          </p:cNvPr>
          <p:cNvSpPr>
            <a:spLocks noGrp="1"/>
          </p:cNvSpPr>
          <p:nvPr>
            <p:ph type="title"/>
          </p:nvPr>
        </p:nvSpPr>
        <p:spPr/>
        <p:txBody>
          <a:bodyPr/>
          <a:lstStyle/>
          <a:p>
            <a:endParaRPr lang="en-US"/>
          </a:p>
        </p:txBody>
      </p:sp>
      <p:pic>
        <p:nvPicPr>
          <p:cNvPr id="4" name="Picture 4">
            <a:extLst>
              <a:ext uri="{FF2B5EF4-FFF2-40B4-BE49-F238E27FC236}">
                <a16:creationId xmlns="" xmlns:a16="http://schemas.microsoft.com/office/drawing/2014/main" id="{33B9DCF0-8DB4-1243-BB80-0362A61D2C41}"/>
              </a:ext>
            </a:extLst>
          </p:cNvPr>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701289" y="268942"/>
            <a:ext cx="10374197" cy="6018043"/>
          </a:xfrm>
          <a:prstGeom prst="rect">
            <a:avLst/>
          </a:prstGeom>
        </p:spPr>
      </p:pic>
    </p:spTree>
    <p:extLst>
      <p:ext uri="{BB962C8B-B14F-4D97-AF65-F5344CB8AC3E}">
        <p14:creationId xmlns="" xmlns:p14="http://schemas.microsoft.com/office/powerpoint/2010/main" val="1137970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215850C-9DA3-E04D-A9C1-08E032590105}"/>
              </a:ext>
            </a:extLst>
          </p:cNvPr>
          <p:cNvSpPr>
            <a:spLocks noGrp="1"/>
          </p:cNvSpPr>
          <p:nvPr>
            <p:ph type="title"/>
          </p:nvPr>
        </p:nvSpPr>
        <p:spPr/>
        <p:txBody>
          <a:bodyPr/>
          <a:lstStyle/>
          <a:p>
            <a:r>
              <a:rPr lang="en-IN" b="1">
                <a:solidFill>
                  <a:schemeClr val="accent6">
                    <a:lumMod val="50000"/>
                  </a:schemeClr>
                </a:solidFill>
              </a:rPr>
              <a:t>Midbrain</a:t>
            </a:r>
            <a:endParaRPr lang="en-US" b="1">
              <a:solidFill>
                <a:schemeClr val="accent6">
                  <a:lumMod val="50000"/>
                </a:schemeClr>
              </a:solidFill>
            </a:endParaRPr>
          </a:p>
        </p:txBody>
      </p:sp>
      <p:sp>
        <p:nvSpPr>
          <p:cNvPr id="3" name="Content Placeholder 2">
            <a:extLst>
              <a:ext uri="{FF2B5EF4-FFF2-40B4-BE49-F238E27FC236}">
                <a16:creationId xmlns="" xmlns:a16="http://schemas.microsoft.com/office/drawing/2014/main" id="{CAFF9874-49FC-7946-B027-B9687F10E2A9}"/>
              </a:ext>
            </a:extLst>
          </p:cNvPr>
          <p:cNvSpPr>
            <a:spLocks noGrp="1"/>
          </p:cNvSpPr>
          <p:nvPr>
            <p:ph idx="1"/>
          </p:nvPr>
        </p:nvSpPr>
        <p:spPr/>
        <p:txBody>
          <a:bodyPr/>
          <a:lstStyle/>
          <a:p>
            <a:r>
              <a:rPr lang="en-IN"/>
              <a:t>Area of the brain situated around the cerebral aqueduct between the cerebrum above and the pons below. </a:t>
            </a:r>
          </a:p>
          <a:p>
            <a:r>
              <a:rPr lang="en-IN"/>
              <a:t>It consists of nuclie and nerve fiber which connect the cerebrum with lower parts of the brain and spiral cord. </a:t>
            </a:r>
          </a:p>
          <a:p>
            <a:r>
              <a:rPr lang="en-IN"/>
              <a:t>The nuclei act as relay station for the ascending and descending nerve fibers and have important roles in auditory and visual reflexes. </a:t>
            </a:r>
            <a:endParaRPr lang="en-US"/>
          </a:p>
        </p:txBody>
      </p:sp>
    </p:spTree>
    <p:extLst>
      <p:ext uri="{BB962C8B-B14F-4D97-AF65-F5344CB8AC3E}">
        <p14:creationId xmlns="" xmlns:p14="http://schemas.microsoft.com/office/powerpoint/2010/main" val="454645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091E65E-10D7-3C46-B441-B8D3875C85EB}"/>
              </a:ext>
            </a:extLst>
          </p:cNvPr>
          <p:cNvSpPr>
            <a:spLocks noGrp="1"/>
          </p:cNvSpPr>
          <p:nvPr>
            <p:ph type="title"/>
          </p:nvPr>
        </p:nvSpPr>
        <p:spPr/>
        <p:txBody>
          <a:bodyPr/>
          <a:lstStyle/>
          <a:p>
            <a:r>
              <a:rPr lang="en-IN" b="1"/>
              <a:t>Pons</a:t>
            </a:r>
            <a:endParaRPr lang="en-US" b="1"/>
          </a:p>
        </p:txBody>
      </p:sp>
      <p:sp>
        <p:nvSpPr>
          <p:cNvPr id="3" name="Content Placeholder 2">
            <a:extLst>
              <a:ext uri="{FF2B5EF4-FFF2-40B4-BE49-F238E27FC236}">
                <a16:creationId xmlns="" xmlns:a16="http://schemas.microsoft.com/office/drawing/2014/main" id="{0C1FF628-2418-154A-9E6D-5B3027F9468A}"/>
              </a:ext>
            </a:extLst>
          </p:cNvPr>
          <p:cNvSpPr>
            <a:spLocks noGrp="1"/>
          </p:cNvSpPr>
          <p:nvPr>
            <p:ph idx="1"/>
          </p:nvPr>
        </p:nvSpPr>
        <p:spPr>
          <a:xfrm>
            <a:off x="838200" y="1222459"/>
            <a:ext cx="10515600" cy="5378823"/>
          </a:xfrm>
        </p:spPr>
        <p:txBody>
          <a:bodyPr/>
          <a:lstStyle/>
          <a:p>
            <a:r>
              <a:rPr lang="en-IN"/>
              <a:t>It is situated in front of the cerebellum,  below the midbrain and above the medulla oblangata. </a:t>
            </a:r>
          </a:p>
          <a:p>
            <a:r>
              <a:rPr lang="en-IN"/>
              <a:t>It consists mainly of nerve fibers that form the bridge between the two hemispheres of the cerebellum,  and of fibres passing between the higher levels of brain and spinal cord. </a:t>
            </a:r>
          </a:p>
          <a:p>
            <a:r>
              <a:rPr lang="en-IN"/>
              <a:t>There are nuclie  within the pond that act as relay station,  others form the pneumotaxic and apnoustic centres that operate in conjunction with the respiratory center in the medulla oblangata to control respiration. </a:t>
            </a:r>
          </a:p>
          <a:p>
            <a:r>
              <a:rPr lang="en-IN"/>
              <a:t>Anotomical structure of pons differs from that of the cerebrum in that the cell bodies (grey matter)  lie deeply and nerve fibers are on the surface. </a:t>
            </a:r>
          </a:p>
          <a:p>
            <a:endParaRPr lang="en-US"/>
          </a:p>
        </p:txBody>
      </p:sp>
    </p:spTree>
    <p:extLst>
      <p:ext uri="{BB962C8B-B14F-4D97-AF65-F5344CB8AC3E}">
        <p14:creationId xmlns="" xmlns:p14="http://schemas.microsoft.com/office/powerpoint/2010/main" val="943985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BC603D-E97E-B94E-A25E-DB025A7CEB05}"/>
              </a:ext>
            </a:extLst>
          </p:cNvPr>
          <p:cNvSpPr>
            <a:spLocks noGrp="1"/>
          </p:cNvSpPr>
          <p:nvPr>
            <p:ph type="title"/>
          </p:nvPr>
        </p:nvSpPr>
        <p:spPr/>
        <p:txBody>
          <a:bodyPr/>
          <a:lstStyle/>
          <a:p>
            <a:r>
              <a:rPr lang="en-IN"/>
              <a:t>Medulla oblangata</a:t>
            </a:r>
            <a:endParaRPr lang="en-US"/>
          </a:p>
        </p:txBody>
      </p:sp>
      <p:sp>
        <p:nvSpPr>
          <p:cNvPr id="3" name="Content Placeholder 2">
            <a:extLst>
              <a:ext uri="{FF2B5EF4-FFF2-40B4-BE49-F238E27FC236}">
                <a16:creationId xmlns="" xmlns:a16="http://schemas.microsoft.com/office/drawing/2014/main" id="{BB8777FC-DADA-1B48-BE37-1059B0A37D4F}"/>
              </a:ext>
            </a:extLst>
          </p:cNvPr>
          <p:cNvSpPr>
            <a:spLocks noGrp="1"/>
          </p:cNvSpPr>
          <p:nvPr>
            <p:ph idx="1"/>
          </p:nvPr>
        </p:nvSpPr>
        <p:spPr>
          <a:xfrm>
            <a:off x="838200" y="1308033"/>
            <a:ext cx="10515600" cy="5293250"/>
          </a:xfrm>
        </p:spPr>
        <p:txBody>
          <a:bodyPr/>
          <a:lstStyle/>
          <a:p>
            <a:r>
              <a:rPr lang="en-IN"/>
              <a:t>The medulla oblangata,  or simply the medulla,  is the most interior region of the brain stem</a:t>
            </a:r>
          </a:p>
          <a:p>
            <a:r>
              <a:rPr lang="en-IN"/>
              <a:t>It is about 2.5 CM Long and lies just within the cranium above the foramen magnum.</a:t>
            </a:r>
          </a:p>
          <a:p>
            <a:r>
              <a:rPr lang="en-IN"/>
              <a:t>The outer aspect is composed of white matter,  which passes between the brain and the spinal cord,  and,  grey matter,  which lies centrally. </a:t>
            </a:r>
          </a:p>
          <a:p>
            <a:r>
              <a:rPr lang="en-IN"/>
              <a:t>Some cells constitute relay stations for sensory nerves passing from spinal cord to cerebrum</a:t>
            </a:r>
          </a:p>
          <a:p>
            <a:r>
              <a:rPr lang="en-IN"/>
              <a:t>The vital centers,  consisting of group ofcell bodies (nuclie)  associated with autonomic reflex activity, lie in deeper structure. </a:t>
            </a:r>
          </a:p>
          <a:p>
            <a:endParaRPr lang="en-IN"/>
          </a:p>
          <a:p>
            <a:endParaRPr lang="en-IN"/>
          </a:p>
          <a:p>
            <a:endParaRPr lang="en-US"/>
          </a:p>
        </p:txBody>
      </p:sp>
    </p:spTree>
    <p:extLst>
      <p:ext uri="{BB962C8B-B14F-4D97-AF65-F5344CB8AC3E}">
        <p14:creationId xmlns="" xmlns:p14="http://schemas.microsoft.com/office/powerpoint/2010/main" val="4179732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C02C3FC9-A56F-6C4D-A11E-F8A8E3D062B4}"/>
              </a:ext>
            </a:extLst>
          </p:cNvPr>
          <p:cNvSpPr>
            <a:spLocks noGrp="1"/>
          </p:cNvSpPr>
          <p:nvPr>
            <p:ph idx="1"/>
          </p:nvPr>
        </p:nvSpPr>
        <p:spPr>
          <a:xfrm>
            <a:off x="838200" y="330064"/>
            <a:ext cx="10515600" cy="5846899"/>
          </a:xfrm>
        </p:spPr>
        <p:txBody>
          <a:bodyPr/>
          <a:lstStyle/>
          <a:p>
            <a:r>
              <a:rPr lang="en-IN"/>
              <a:t> Cardiovascular center</a:t>
            </a:r>
          </a:p>
          <a:p>
            <a:r>
              <a:rPr lang="en-IN"/>
              <a:t>Respiratory center</a:t>
            </a:r>
          </a:p>
          <a:p>
            <a:r>
              <a:rPr lang="en-IN"/>
              <a:t>Reflex centers of vomiting,  coughing,  sneezing,  and swallowing. </a:t>
            </a:r>
          </a:p>
          <a:p>
            <a:endParaRPr lang="en-IN"/>
          </a:p>
          <a:p>
            <a:endParaRPr lang="en-US"/>
          </a:p>
        </p:txBody>
      </p:sp>
    </p:spTree>
    <p:extLst>
      <p:ext uri="{BB962C8B-B14F-4D97-AF65-F5344CB8AC3E}">
        <p14:creationId xmlns="" xmlns:p14="http://schemas.microsoft.com/office/powerpoint/2010/main" val="2952067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AD798E7-BD07-EA4C-8579-5CD4FBDC0C1D}"/>
              </a:ext>
            </a:extLst>
          </p:cNvPr>
          <p:cNvSpPr>
            <a:spLocks noGrp="1"/>
          </p:cNvSpPr>
          <p:nvPr>
            <p:ph type="title"/>
          </p:nvPr>
        </p:nvSpPr>
        <p:spPr/>
        <p:txBody>
          <a:bodyPr/>
          <a:lstStyle/>
          <a:p>
            <a:r>
              <a:rPr lang="en-IN"/>
              <a:t>Cerebellum</a:t>
            </a:r>
            <a:endParaRPr lang="en-US"/>
          </a:p>
        </p:txBody>
      </p:sp>
      <p:sp>
        <p:nvSpPr>
          <p:cNvPr id="3" name="Content Placeholder 2">
            <a:extLst>
              <a:ext uri="{FF2B5EF4-FFF2-40B4-BE49-F238E27FC236}">
                <a16:creationId xmlns="" xmlns:a16="http://schemas.microsoft.com/office/drawing/2014/main" id="{18E99E57-EEC2-344D-BA4A-00EE1F005287}"/>
              </a:ext>
            </a:extLst>
          </p:cNvPr>
          <p:cNvSpPr>
            <a:spLocks noGrp="1"/>
          </p:cNvSpPr>
          <p:nvPr>
            <p:ph idx="1"/>
          </p:nvPr>
        </p:nvSpPr>
        <p:spPr/>
        <p:txBody>
          <a:bodyPr/>
          <a:lstStyle/>
          <a:p>
            <a:r>
              <a:rPr lang="en-IN"/>
              <a:t>It is situated behind the pons and immediately below the posterior portion of the cerebrum occupying the posterior portion of cranial fossa. </a:t>
            </a:r>
          </a:p>
          <a:p>
            <a:r>
              <a:rPr lang="en-IN"/>
              <a:t>Its is oviod in shape and has two hemispheres,  separated by a narrow median strip called the vermis. </a:t>
            </a:r>
          </a:p>
          <a:p>
            <a:r>
              <a:rPr lang="en-IN"/>
              <a:t>Grey matter forms the cerebellum,  and the white matter lies deeply. </a:t>
            </a:r>
          </a:p>
          <a:p>
            <a:endParaRPr lang="en-US"/>
          </a:p>
        </p:txBody>
      </p:sp>
    </p:spTree>
    <p:extLst>
      <p:ext uri="{BB962C8B-B14F-4D97-AF65-F5344CB8AC3E}">
        <p14:creationId xmlns="" xmlns:p14="http://schemas.microsoft.com/office/powerpoint/2010/main" val="37165714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675</Words>
  <Application>Microsoft Office PowerPoint</Application>
  <PresentationFormat>Custom</PresentationFormat>
  <Paragraphs>43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BRAIN STEM</vt:lpstr>
      <vt:lpstr>Slide 2</vt:lpstr>
      <vt:lpstr>Slide 3</vt:lpstr>
      <vt:lpstr>Slide 4</vt:lpstr>
      <vt:lpstr>Midbrain</vt:lpstr>
      <vt:lpstr>Pons</vt:lpstr>
      <vt:lpstr>Medulla oblangata</vt:lpstr>
      <vt:lpstr>Slide 8</vt:lpstr>
      <vt:lpstr>Cerebellum</vt:lpstr>
      <vt:lpstr>Slide 10</vt:lpstr>
      <vt:lpstr>Slide 11</vt:lpstr>
      <vt:lpstr>Spinal cord</vt:lpstr>
      <vt:lpstr>Slide 13</vt:lpstr>
      <vt:lpstr>Slide 14</vt:lpstr>
      <vt:lpstr>Posterior columns of grey matter</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BRAIN STEM</dc:title>
  <cp:lastModifiedBy>nurshing</cp:lastModifiedBy>
  <cp:revision>6</cp:revision>
  <dcterms:modified xsi:type="dcterms:W3CDTF">2020-10-08T07:06:17Z</dcterms:modified>
</cp:coreProperties>
</file>