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8" r:id="rId13"/>
    <p:sldId id="269" r:id="rId14"/>
    <p:sldId id="270" r:id="rId15"/>
    <p:sldId id="271" r:id="rId16"/>
    <p:sldId id="267" r:id="rId17"/>
    <p:sldId id="272" r:id="rId18"/>
    <p:sldId id="278" r:id="rId19"/>
    <p:sldId id="273" r:id="rId20"/>
    <p:sldId id="274" r:id="rId21"/>
    <p:sldId id="275" r:id="rId22"/>
    <p:sldId id="276" r:id="rId23"/>
    <p:sldId id="277"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B86876-158C-4BA6-8442-AB03E2B68E65}"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07998A98-C962-4745-AA73-5A06593DCC56}">
      <dgm:prSet phldrT="[Text]"/>
      <dgm:spPr/>
      <dgm:t>
        <a:bodyPr/>
        <a:lstStyle/>
        <a:p>
          <a:r>
            <a:rPr lang="en-US" dirty="0" smtClean="0"/>
            <a:t>Types of beds</a:t>
          </a:r>
          <a:endParaRPr lang="en-US" dirty="0"/>
        </a:p>
      </dgm:t>
    </dgm:pt>
    <dgm:pt modelId="{8C7652BF-849C-449E-BEA3-53B97141FB0A}" type="parTrans" cxnId="{46385706-BF88-403C-AC67-66C2617B38F6}">
      <dgm:prSet/>
      <dgm:spPr/>
      <dgm:t>
        <a:bodyPr/>
        <a:lstStyle/>
        <a:p>
          <a:endParaRPr lang="en-US"/>
        </a:p>
      </dgm:t>
    </dgm:pt>
    <dgm:pt modelId="{4BD9A73D-462E-409A-939C-FFFBA5FC5ED1}" type="sibTrans" cxnId="{46385706-BF88-403C-AC67-66C2617B38F6}">
      <dgm:prSet/>
      <dgm:spPr/>
      <dgm:t>
        <a:bodyPr/>
        <a:lstStyle/>
        <a:p>
          <a:endParaRPr lang="en-US"/>
        </a:p>
      </dgm:t>
    </dgm:pt>
    <dgm:pt modelId="{B6949F7E-8EB7-4ED0-8E65-3471C822C7F9}">
      <dgm:prSet phldrT="[Text]"/>
      <dgm:spPr/>
      <dgm:t>
        <a:bodyPr/>
        <a:lstStyle/>
        <a:p>
          <a:r>
            <a:rPr lang="en-US" dirty="0" smtClean="0"/>
            <a:t>Open bed</a:t>
          </a:r>
          <a:endParaRPr lang="en-US" dirty="0"/>
        </a:p>
      </dgm:t>
    </dgm:pt>
    <dgm:pt modelId="{D22BC5E6-C410-44B8-A069-47704E0ACAA5}" type="parTrans" cxnId="{5D118CC6-286B-4D58-93D6-233322AA1B40}">
      <dgm:prSet/>
      <dgm:spPr/>
      <dgm:t>
        <a:bodyPr/>
        <a:lstStyle/>
        <a:p>
          <a:endParaRPr lang="en-US"/>
        </a:p>
      </dgm:t>
    </dgm:pt>
    <dgm:pt modelId="{9855801D-CDF2-4EEA-87F5-997D3A2067A8}" type="sibTrans" cxnId="{5D118CC6-286B-4D58-93D6-233322AA1B40}">
      <dgm:prSet/>
      <dgm:spPr/>
      <dgm:t>
        <a:bodyPr/>
        <a:lstStyle/>
        <a:p>
          <a:endParaRPr lang="en-US"/>
        </a:p>
      </dgm:t>
    </dgm:pt>
    <dgm:pt modelId="{DFDB6274-819C-4DC9-9631-779F268CC40F}">
      <dgm:prSet phldrT="[Text]"/>
      <dgm:spPr/>
      <dgm:t>
        <a:bodyPr/>
        <a:lstStyle/>
        <a:p>
          <a:r>
            <a:rPr lang="en-US" dirty="0" smtClean="0"/>
            <a:t>Closed bed</a:t>
          </a:r>
          <a:endParaRPr lang="en-US" dirty="0"/>
        </a:p>
      </dgm:t>
    </dgm:pt>
    <dgm:pt modelId="{20C97BA2-01E1-4E19-A24E-B9A7367FEF4B}" type="parTrans" cxnId="{9ACE4F6F-5081-485D-BDC7-C05AAB12162A}">
      <dgm:prSet/>
      <dgm:spPr/>
      <dgm:t>
        <a:bodyPr/>
        <a:lstStyle/>
        <a:p>
          <a:endParaRPr lang="en-US"/>
        </a:p>
      </dgm:t>
    </dgm:pt>
    <dgm:pt modelId="{F570A7B1-9D7E-459F-99ED-ED725CE4CD99}" type="sibTrans" cxnId="{9ACE4F6F-5081-485D-BDC7-C05AAB12162A}">
      <dgm:prSet/>
      <dgm:spPr/>
      <dgm:t>
        <a:bodyPr/>
        <a:lstStyle/>
        <a:p>
          <a:endParaRPr lang="en-US"/>
        </a:p>
      </dgm:t>
    </dgm:pt>
    <dgm:pt modelId="{6537A659-25FD-41E1-9633-8DE94A044B78}">
      <dgm:prSet phldrT="[Text]"/>
      <dgm:spPr/>
      <dgm:t>
        <a:bodyPr/>
        <a:lstStyle/>
        <a:p>
          <a:r>
            <a:rPr lang="en-US" dirty="0" smtClean="0"/>
            <a:t>Admission bed</a:t>
          </a:r>
          <a:endParaRPr lang="en-US" dirty="0"/>
        </a:p>
      </dgm:t>
    </dgm:pt>
    <dgm:pt modelId="{69E7C838-24BE-4F1B-8150-886AECC76FE3}" type="parTrans" cxnId="{36567056-DCE5-41E9-8D0B-4A9F6D316B2B}">
      <dgm:prSet/>
      <dgm:spPr/>
      <dgm:t>
        <a:bodyPr/>
        <a:lstStyle/>
        <a:p>
          <a:endParaRPr lang="en-US"/>
        </a:p>
      </dgm:t>
    </dgm:pt>
    <dgm:pt modelId="{03118E15-733D-438E-84CB-6AE95FF00323}" type="sibTrans" cxnId="{36567056-DCE5-41E9-8D0B-4A9F6D316B2B}">
      <dgm:prSet/>
      <dgm:spPr/>
      <dgm:t>
        <a:bodyPr/>
        <a:lstStyle/>
        <a:p>
          <a:endParaRPr lang="en-US"/>
        </a:p>
      </dgm:t>
    </dgm:pt>
    <dgm:pt modelId="{7D7D4F2F-DD97-41D6-A395-0199A9564D4D}">
      <dgm:prSet phldrT="[Text]"/>
      <dgm:spPr/>
      <dgm:t>
        <a:bodyPr/>
        <a:lstStyle/>
        <a:p>
          <a:r>
            <a:rPr lang="en-US" dirty="0" smtClean="0"/>
            <a:t>Occupied bed</a:t>
          </a:r>
          <a:endParaRPr lang="en-US" dirty="0"/>
        </a:p>
      </dgm:t>
    </dgm:pt>
    <dgm:pt modelId="{87E25985-9C1D-4935-8A10-412C54D95CAC}" type="parTrans" cxnId="{ED0D4FBC-F16C-4080-A09E-FEE391325856}">
      <dgm:prSet/>
      <dgm:spPr/>
      <dgm:t>
        <a:bodyPr/>
        <a:lstStyle/>
        <a:p>
          <a:endParaRPr lang="en-US"/>
        </a:p>
      </dgm:t>
    </dgm:pt>
    <dgm:pt modelId="{C5749234-E6B2-4C89-94B3-CA2FEEAA171B}" type="sibTrans" cxnId="{ED0D4FBC-F16C-4080-A09E-FEE391325856}">
      <dgm:prSet/>
      <dgm:spPr/>
      <dgm:t>
        <a:bodyPr/>
        <a:lstStyle/>
        <a:p>
          <a:endParaRPr lang="en-US"/>
        </a:p>
      </dgm:t>
    </dgm:pt>
    <dgm:pt modelId="{2D6A9E35-36EC-4516-9D82-BF005B829007}">
      <dgm:prSet phldrT="[Text]"/>
      <dgm:spPr/>
      <dgm:t>
        <a:bodyPr/>
        <a:lstStyle/>
        <a:p>
          <a:r>
            <a:rPr lang="en-US" dirty="0" smtClean="0"/>
            <a:t>Post operative bed</a:t>
          </a:r>
          <a:endParaRPr lang="en-US" dirty="0"/>
        </a:p>
      </dgm:t>
    </dgm:pt>
    <dgm:pt modelId="{6DFAEFF4-FB04-4232-A435-33CC157721B4}" type="parTrans" cxnId="{ACF9BD01-A6F5-46B7-904A-C002A918934D}">
      <dgm:prSet/>
      <dgm:spPr/>
      <dgm:t>
        <a:bodyPr/>
        <a:lstStyle/>
        <a:p>
          <a:endParaRPr lang="en-US"/>
        </a:p>
      </dgm:t>
    </dgm:pt>
    <dgm:pt modelId="{CD99AB07-ED1F-41DA-9884-B72AA98E985F}" type="sibTrans" cxnId="{ACF9BD01-A6F5-46B7-904A-C002A918934D}">
      <dgm:prSet/>
      <dgm:spPr/>
    </dgm:pt>
    <dgm:pt modelId="{97FFC0FB-5C11-47C1-A2DA-1897C39D35EC}">
      <dgm:prSet phldrT="[Text]"/>
      <dgm:spPr/>
      <dgm:t>
        <a:bodyPr/>
        <a:lstStyle/>
        <a:p>
          <a:r>
            <a:rPr lang="en-US" dirty="0" smtClean="0"/>
            <a:t>Cardiac bed</a:t>
          </a:r>
          <a:endParaRPr lang="en-US" dirty="0"/>
        </a:p>
      </dgm:t>
    </dgm:pt>
    <dgm:pt modelId="{2370D45C-6E14-401C-8DDA-9A593BE4D42B}" type="parTrans" cxnId="{A0F6CC87-272C-46B2-B0CE-F1923AB947AA}">
      <dgm:prSet/>
      <dgm:spPr/>
      <dgm:t>
        <a:bodyPr/>
        <a:lstStyle/>
        <a:p>
          <a:endParaRPr lang="en-US"/>
        </a:p>
      </dgm:t>
    </dgm:pt>
    <dgm:pt modelId="{580F82F5-DF6F-4FA5-8B1B-7C44D6C0991E}" type="sibTrans" cxnId="{A0F6CC87-272C-46B2-B0CE-F1923AB947AA}">
      <dgm:prSet/>
      <dgm:spPr/>
    </dgm:pt>
    <dgm:pt modelId="{42D2B8CB-F0B1-41DD-91E3-5E51C3FEAC04}">
      <dgm:prSet phldrT="[Text]"/>
      <dgm:spPr/>
      <dgm:t>
        <a:bodyPr/>
        <a:lstStyle/>
        <a:p>
          <a:r>
            <a:rPr lang="en-US" dirty="0" smtClean="0"/>
            <a:t>Fracture bed</a:t>
          </a:r>
          <a:endParaRPr lang="en-US" dirty="0"/>
        </a:p>
      </dgm:t>
    </dgm:pt>
    <dgm:pt modelId="{3A085DE9-08CA-40D7-966C-72546CED09B0}" type="parTrans" cxnId="{8DC43C6D-D42E-451A-A4AA-024327081F87}">
      <dgm:prSet/>
      <dgm:spPr/>
      <dgm:t>
        <a:bodyPr/>
        <a:lstStyle/>
        <a:p>
          <a:endParaRPr lang="en-US"/>
        </a:p>
      </dgm:t>
    </dgm:pt>
    <dgm:pt modelId="{16D93247-F0DF-4A48-9D83-B618A8605617}" type="sibTrans" cxnId="{8DC43C6D-D42E-451A-A4AA-024327081F87}">
      <dgm:prSet/>
      <dgm:spPr/>
    </dgm:pt>
    <dgm:pt modelId="{D51B69BD-84EE-49A8-85DD-85D11AD0EAB8}">
      <dgm:prSet phldrT="[Text]"/>
      <dgm:spPr/>
      <dgm:t>
        <a:bodyPr/>
        <a:lstStyle/>
        <a:p>
          <a:r>
            <a:rPr lang="en-US" dirty="0" smtClean="0"/>
            <a:t>Amputation bed</a:t>
          </a:r>
          <a:endParaRPr lang="en-US" dirty="0"/>
        </a:p>
      </dgm:t>
    </dgm:pt>
    <dgm:pt modelId="{30E43554-72F6-469E-83D0-4FEBCD106330}" type="parTrans" cxnId="{13544FAB-D2CD-43DB-AC4B-2A3380F087E5}">
      <dgm:prSet/>
      <dgm:spPr/>
      <dgm:t>
        <a:bodyPr/>
        <a:lstStyle/>
        <a:p>
          <a:endParaRPr lang="en-US"/>
        </a:p>
      </dgm:t>
    </dgm:pt>
    <dgm:pt modelId="{80627474-6C49-42E2-9FC3-C9A6C46E4CFB}" type="sibTrans" cxnId="{13544FAB-D2CD-43DB-AC4B-2A3380F087E5}">
      <dgm:prSet/>
      <dgm:spPr/>
    </dgm:pt>
    <dgm:pt modelId="{76A6EF50-B158-4FC2-9302-457AD793EB81}">
      <dgm:prSet phldrT="[Text]"/>
      <dgm:spPr/>
      <dgm:t>
        <a:bodyPr/>
        <a:lstStyle/>
        <a:p>
          <a:r>
            <a:rPr lang="en-US" dirty="0" smtClean="0"/>
            <a:t>Blanket bed</a:t>
          </a:r>
          <a:endParaRPr lang="en-US" dirty="0"/>
        </a:p>
      </dgm:t>
    </dgm:pt>
    <dgm:pt modelId="{E25EF898-17BF-4A4A-92CF-06ED0D5BD5C0}" type="parTrans" cxnId="{5E5B728E-08B5-499A-9075-1D8843EEE69B}">
      <dgm:prSet/>
      <dgm:spPr/>
      <dgm:t>
        <a:bodyPr/>
        <a:lstStyle/>
        <a:p>
          <a:endParaRPr lang="en-US"/>
        </a:p>
      </dgm:t>
    </dgm:pt>
    <dgm:pt modelId="{CEE30AE3-78F7-49C3-A183-2B57202ED679}" type="sibTrans" cxnId="{5E5B728E-08B5-499A-9075-1D8843EEE69B}">
      <dgm:prSet/>
      <dgm:spPr/>
    </dgm:pt>
    <dgm:pt modelId="{F1EAC0E2-7F07-407B-9E55-967AD7C3CE70}" type="pres">
      <dgm:prSet presAssocID="{C2B86876-158C-4BA6-8442-AB03E2B68E65}" presName="cycle" presStyleCnt="0">
        <dgm:presLayoutVars>
          <dgm:chMax val="1"/>
          <dgm:dir/>
          <dgm:animLvl val="ctr"/>
          <dgm:resizeHandles val="exact"/>
        </dgm:presLayoutVars>
      </dgm:prSet>
      <dgm:spPr/>
      <dgm:t>
        <a:bodyPr/>
        <a:lstStyle/>
        <a:p>
          <a:endParaRPr lang="en-US"/>
        </a:p>
      </dgm:t>
    </dgm:pt>
    <dgm:pt modelId="{CB6ECEE6-2ABB-42A8-89C8-37A136A8F563}" type="pres">
      <dgm:prSet presAssocID="{07998A98-C962-4745-AA73-5A06593DCC56}" presName="centerShape" presStyleLbl="node0" presStyleIdx="0" presStyleCnt="1"/>
      <dgm:spPr/>
      <dgm:t>
        <a:bodyPr/>
        <a:lstStyle/>
        <a:p>
          <a:endParaRPr lang="en-US"/>
        </a:p>
      </dgm:t>
    </dgm:pt>
    <dgm:pt modelId="{A8534C9E-4878-4F2E-8421-2C000E877006}" type="pres">
      <dgm:prSet presAssocID="{D22BC5E6-C410-44B8-A069-47704E0ACAA5}" presName="Name9" presStyleLbl="parChTrans1D2" presStyleIdx="0" presStyleCnt="9"/>
      <dgm:spPr/>
      <dgm:t>
        <a:bodyPr/>
        <a:lstStyle/>
        <a:p>
          <a:endParaRPr lang="en-US"/>
        </a:p>
      </dgm:t>
    </dgm:pt>
    <dgm:pt modelId="{6AE682FF-E869-4723-AEFC-D74724D2D16C}" type="pres">
      <dgm:prSet presAssocID="{D22BC5E6-C410-44B8-A069-47704E0ACAA5}" presName="connTx" presStyleLbl="parChTrans1D2" presStyleIdx="0" presStyleCnt="9"/>
      <dgm:spPr/>
      <dgm:t>
        <a:bodyPr/>
        <a:lstStyle/>
        <a:p>
          <a:endParaRPr lang="en-US"/>
        </a:p>
      </dgm:t>
    </dgm:pt>
    <dgm:pt modelId="{CF2D9A77-33A4-42E9-8CD0-E0F0183E9583}" type="pres">
      <dgm:prSet presAssocID="{B6949F7E-8EB7-4ED0-8E65-3471C822C7F9}" presName="node" presStyleLbl="node1" presStyleIdx="0" presStyleCnt="9">
        <dgm:presLayoutVars>
          <dgm:bulletEnabled val="1"/>
        </dgm:presLayoutVars>
      </dgm:prSet>
      <dgm:spPr/>
      <dgm:t>
        <a:bodyPr/>
        <a:lstStyle/>
        <a:p>
          <a:endParaRPr lang="en-US"/>
        </a:p>
      </dgm:t>
    </dgm:pt>
    <dgm:pt modelId="{50AA5EB4-57F8-47D3-967C-F84582BA6659}" type="pres">
      <dgm:prSet presAssocID="{20C97BA2-01E1-4E19-A24E-B9A7367FEF4B}" presName="Name9" presStyleLbl="parChTrans1D2" presStyleIdx="1" presStyleCnt="9"/>
      <dgm:spPr/>
      <dgm:t>
        <a:bodyPr/>
        <a:lstStyle/>
        <a:p>
          <a:endParaRPr lang="en-US"/>
        </a:p>
      </dgm:t>
    </dgm:pt>
    <dgm:pt modelId="{AE2FE786-B322-4110-823A-E520368B4652}" type="pres">
      <dgm:prSet presAssocID="{20C97BA2-01E1-4E19-A24E-B9A7367FEF4B}" presName="connTx" presStyleLbl="parChTrans1D2" presStyleIdx="1" presStyleCnt="9"/>
      <dgm:spPr/>
      <dgm:t>
        <a:bodyPr/>
        <a:lstStyle/>
        <a:p>
          <a:endParaRPr lang="en-US"/>
        </a:p>
      </dgm:t>
    </dgm:pt>
    <dgm:pt modelId="{9B109919-AD01-4B58-BE7A-57822590AA2B}" type="pres">
      <dgm:prSet presAssocID="{DFDB6274-819C-4DC9-9631-779F268CC40F}" presName="node" presStyleLbl="node1" presStyleIdx="1" presStyleCnt="9">
        <dgm:presLayoutVars>
          <dgm:bulletEnabled val="1"/>
        </dgm:presLayoutVars>
      </dgm:prSet>
      <dgm:spPr/>
      <dgm:t>
        <a:bodyPr/>
        <a:lstStyle/>
        <a:p>
          <a:endParaRPr lang="en-US"/>
        </a:p>
      </dgm:t>
    </dgm:pt>
    <dgm:pt modelId="{3835F36F-18E8-4B32-A2FB-A7341C1819E6}" type="pres">
      <dgm:prSet presAssocID="{69E7C838-24BE-4F1B-8150-886AECC76FE3}" presName="Name9" presStyleLbl="parChTrans1D2" presStyleIdx="2" presStyleCnt="9"/>
      <dgm:spPr/>
      <dgm:t>
        <a:bodyPr/>
        <a:lstStyle/>
        <a:p>
          <a:endParaRPr lang="en-US"/>
        </a:p>
      </dgm:t>
    </dgm:pt>
    <dgm:pt modelId="{7815593E-DA93-423A-B659-1980B18E5F5E}" type="pres">
      <dgm:prSet presAssocID="{69E7C838-24BE-4F1B-8150-886AECC76FE3}" presName="connTx" presStyleLbl="parChTrans1D2" presStyleIdx="2" presStyleCnt="9"/>
      <dgm:spPr/>
      <dgm:t>
        <a:bodyPr/>
        <a:lstStyle/>
        <a:p>
          <a:endParaRPr lang="en-US"/>
        </a:p>
      </dgm:t>
    </dgm:pt>
    <dgm:pt modelId="{257738FA-03BE-4D7B-B0E4-0B5AA4F3AA93}" type="pres">
      <dgm:prSet presAssocID="{6537A659-25FD-41E1-9633-8DE94A044B78}" presName="node" presStyleLbl="node1" presStyleIdx="2" presStyleCnt="9">
        <dgm:presLayoutVars>
          <dgm:bulletEnabled val="1"/>
        </dgm:presLayoutVars>
      </dgm:prSet>
      <dgm:spPr/>
      <dgm:t>
        <a:bodyPr/>
        <a:lstStyle/>
        <a:p>
          <a:endParaRPr lang="en-US"/>
        </a:p>
      </dgm:t>
    </dgm:pt>
    <dgm:pt modelId="{0AA72219-4906-464B-A6F7-460111B36F61}" type="pres">
      <dgm:prSet presAssocID="{87E25985-9C1D-4935-8A10-412C54D95CAC}" presName="Name9" presStyleLbl="parChTrans1D2" presStyleIdx="3" presStyleCnt="9"/>
      <dgm:spPr/>
      <dgm:t>
        <a:bodyPr/>
        <a:lstStyle/>
        <a:p>
          <a:endParaRPr lang="en-US"/>
        </a:p>
      </dgm:t>
    </dgm:pt>
    <dgm:pt modelId="{D8CF6BDF-56D0-4C8D-9E61-DC8A63D7E036}" type="pres">
      <dgm:prSet presAssocID="{87E25985-9C1D-4935-8A10-412C54D95CAC}" presName="connTx" presStyleLbl="parChTrans1D2" presStyleIdx="3" presStyleCnt="9"/>
      <dgm:spPr/>
      <dgm:t>
        <a:bodyPr/>
        <a:lstStyle/>
        <a:p>
          <a:endParaRPr lang="en-US"/>
        </a:p>
      </dgm:t>
    </dgm:pt>
    <dgm:pt modelId="{1E04F393-44E4-40A7-9FEE-7910009F78BC}" type="pres">
      <dgm:prSet presAssocID="{7D7D4F2F-DD97-41D6-A395-0199A9564D4D}" presName="node" presStyleLbl="node1" presStyleIdx="3" presStyleCnt="9">
        <dgm:presLayoutVars>
          <dgm:bulletEnabled val="1"/>
        </dgm:presLayoutVars>
      </dgm:prSet>
      <dgm:spPr/>
      <dgm:t>
        <a:bodyPr/>
        <a:lstStyle/>
        <a:p>
          <a:endParaRPr lang="en-US"/>
        </a:p>
      </dgm:t>
    </dgm:pt>
    <dgm:pt modelId="{DA95B5FC-99DE-4081-9FC9-7CECCE137C60}" type="pres">
      <dgm:prSet presAssocID="{6DFAEFF4-FB04-4232-A435-33CC157721B4}" presName="Name9" presStyleLbl="parChTrans1D2" presStyleIdx="4" presStyleCnt="9"/>
      <dgm:spPr/>
      <dgm:t>
        <a:bodyPr/>
        <a:lstStyle/>
        <a:p>
          <a:endParaRPr lang="en-US"/>
        </a:p>
      </dgm:t>
    </dgm:pt>
    <dgm:pt modelId="{830D17F0-1770-4C15-8520-D04B7D4047AF}" type="pres">
      <dgm:prSet presAssocID="{6DFAEFF4-FB04-4232-A435-33CC157721B4}" presName="connTx" presStyleLbl="parChTrans1D2" presStyleIdx="4" presStyleCnt="9"/>
      <dgm:spPr/>
      <dgm:t>
        <a:bodyPr/>
        <a:lstStyle/>
        <a:p>
          <a:endParaRPr lang="en-US"/>
        </a:p>
      </dgm:t>
    </dgm:pt>
    <dgm:pt modelId="{55BE5260-BC24-431E-B906-A109E3DF6A4B}" type="pres">
      <dgm:prSet presAssocID="{2D6A9E35-36EC-4516-9D82-BF005B829007}" presName="node" presStyleLbl="node1" presStyleIdx="4" presStyleCnt="9">
        <dgm:presLayoutVars>
          <dgm:bulletEnabled val="1"/>
        </dgm:presLayoutVars>
      </dgm:prSet>
      <dgm:spPr/>
      <dgm:t>
        <a:bodyPr/>
        <a:lstStyle/>
        <a:p>
          <a:endParaRPr lang="en-US"/>
        </a:p>
      </dgm:t>
    </dgm:pt>
    <dgm:pt modelId="{4199A860-F1CF-4CBE-AB30-EEF7FE584179}" type="pres">
      <dgm:prSet presAssocID="{2370D45C-6E14-401C-8DDA-9A593BE4D42B}" presName="Name9" presStyleLbl="parChTrans1D2" presStyleIdx="5" presStyleCnt="9"/>
      <dgm:spPr/>
      <dgm:t>
        <a:bodyPr/>
        <a:lstStyle/>
        <a:p>
          <a:endParaRPr lang="en-US"/>
        </a:p>
      </dgm:t>
    </dgm:pt>
    <dgm:pt modelId="{9638343F-4121-4D1F-B996-2F395DD8E9F4}" type="pres">
      <dgm:prSet presAssocID="{2370D45C-6E14-401C-8DDA-9A593BE4D42B}" presName="connTx" presStyleLbl="parChTrans1D2" presStyleIdx="5" presStyleCnt="9"/>
      <dgm:spPr/>
      <dgm:t>
        <a:bodyPr/>
        <a:lstStyle/>
        <a:p>
          <a:endParaRPr lang="en-US"/>
        </a:p>
      </dgm:t>
    </dgm:pt>
    <dgm:pt modelId="{ED831BD2-04BD-4AC7-B149-D1233370903D}" type="pres">
      <dgm:prSet presAssocID="{97FFC0FB-5C11-47C1-A2DA-1897C39D35EC}" presName="node" presStyleLbl="node1" presStyleIdx="5" presStyleCnt="9">
        <dgm:presLayoutVars>
          <dgm:bulletEnabled val="1"/>
        </dgm:presLayoutVars>
      </dgm:prSet>
      <dgm:spPr/>
      <dgm:t>
        <a:bodyPr/>
        <a:lstStyle/>
        <a:p>
          <a:endParaRPr lang="en-US"/>
        </a:p>
      </dgm:t>
    </dgm:pt>
    <dgm:pt modelId="{0A0ED98C-85C6-427F-A3C4-7C64D8FDBBAD}" type="pres">
      <dgm:prSet presAssocID="{3A085DE9-08CA-40D7-966C-72546CED09B0}" presName="Name9" presStyleLbl="parChTrans1D2" presStyleIdx="6" presStyleCnt="9"/>
      <dgm:spPr/>
      <dgm:t>
        <a:bodyPr/>
        <a:lstStyle/>
        <a:p>
          <a:endParaRPr lang="en-US"/>
        </a:p>
      </dgm:t>
    </dgm:pt>
    <dgm:pt modelId="{190B57AD-B29C-44D7-8DAB-BBCE45113C97}" type="pres">
      <dgm:prSet presAssocID="{3A085DE9-08CA-40D7-966C-72546CED09B0}" presName="connTx" presStyleLbl="parChTrans1D2" presStyleIdx="6" presStyleCnt="9"/>
      <dgm:spPr/>
      <dgm:t>
        <a:bodyPr/>
        <a:lstStyle/>
        <a:p>
          <a:endParaRPr lang="en-US"/>
        </a:p>
      </dgm:t>
    </dgm:pt>
    <dgm:pt modelId="{CF91F950-001A-44F2-BF4E-5DB1319CBC4F}" type="pres">
      <dgm:prSet presAssocID="{42D2B8CB-F0B1-41DD-91E3-5E51C3FEAC04}" presName="node" presStyleLbl="node1" presStyleIdx="6" presStyleCnt="9">
        <dgm:presLayoutVars>
          <dgm:bulletEnabled val="1"/>
        </dgm:presLayoutVars>
      </dgm:prSet>
      <dgm:spPr/>
      <dgm:t>
        <a:bodyPr/>
        <a:lstStyle/>
        <a:p>
          <a:endParaRPr lang="en-US"/>
        </a:p>
      </dgm:t>
    </dgm:pt>
    <dgm:pt modelId="{E8DFFAFB-2D9C-4D56-AEB8-00F118D3C22E}" type="pres">
      <dgm:prSet presAssocID="{30E43554-72F6-469E-83D0-4FEBCD106330}" presName="Name9" presStyleLbl="parChTrans1D2" presStyleIdx="7" presStyleCnt="9"/>
      <dgm:spPr/>
      <dgm:t>
        <a:bodyPr/>
        <a:lstStyle/>
        <a:p>
          <a:endParaRPr lang="en-US"/>
        </a:p>
      </dgm:t>
    </dgm:pt>
    <dgm:pt modelId="{22208FF7-D00F-4A49-9F6A-D30EDD2BDD9F}" type="pres">
      <dgm:prSet presAssocID="{30E43554-72F6-469E-83D0-4FEBCD106330}" presName="connTx" presStyleLbl="parChTrans1D2" presStyleIdx="7" presStyleCnt="9"/>
      <dgm:spPr/>
      <dgm:t>
        <a:bodyPr/>
        <a:lstStyle/>
        <a:p>
          <a:endParaRPr lang="en-US"/>
        </a:p>
      </dgm:t>
    </dgm:pt>
    <dgm:pt modelId="{6984CC70-F5C4-43C7-A797-86B0818ED8D1}" type="pres">
      <dgm:prSet presAssocID="{D51B69BD-84EE-49A8-85DD-85D11AD0EAB8}" presName="node" presStyleLbl="node1" presStyleIdx="7" presStyleCnt="9">
        <dgm:presLayoutVars>
          <dgm:bulletEnabled val="1"/>
        </dgm:presLayoutVars>
      </dgm:prSet>
      <dgm:spPr/>
      <dgm:t>
        <a:bodyPr/>
        <a:lstStyle/>
        <a:p>
          <a:endParaRPr lang="en-US"/>
        </a:p>
      </dgm:t>
    </dgm:pt>
    <dgm:pt modelId="{77998D47-2A0A-4CCA-9FFE-79FF9D166625}" type="pres">
      <dgm:prSet presAssocID="{E25EF898-17BF-4A4A-92CF-06ED0D5BD5C0}" presName="Name9" presStyleLbl="parChTrans1D2" presStyleIdx="8" presStyleCnt="9"/>
      <dgm:spPr/>
      <dgm:t>
        <a:bodyPr/>
        <a:lstStyle/>
        <a:p>
          <a:endParaRPr lang="en-US"/>
        </a:p>
      </dgm:t>
    </dgm:pt>
    <dgm:pt modelId="{4F10143F-D742-4B24-93F1-F3E933CE2797}" type="pres">
      <dgm:prSet presAssocID="{E25EF898-17BF-4A4A-92CF-06ED0D5BD5C0}" presName="connTx" presStyleLbl="parChTrans1D2" presStyleIdx="8" presStyleCnt="9"/>
      <dgm:spPr/>
      <dgm:t>
        <a:bodyPr/>
        <a:lstStyle/>
        <a:p>
          <a:endParaRPr lang="en-US"/>
        </a:p>
      </dgm:t>
    </dgm:pt>
    <dgm:pt modelId="{D67268F9-902B-48D1-8556-F0CA436471AA}" type="pres">
      <dgm:prSet presAssocID="{76A6EF50-B158-4FC2-9302-457AD793EB81}" presName="node" presStyleLbl="node1" presStyleIdx="8" presStyleCnt="9">
        <dgm:presLayoutVars>
          <dgm:bulletEnabled val="1"/>
        </dgm:presLayoutVars>
      </dgm:prSet>
      <dgm:spPr/>
      <dgm:t>
        <a:bodyPr/>
        <a:lstStyle/>
        <a:p>
          <a:endParaRPr lang="en-US"/>
        </a:p>
      </dgm:t>
    </dgm:pt>
  </dgm:ptLst>
  <dgm:cxnLst>
    <dgm:cxn modelId="{45E31FC5-6BB9-4EA9-9B5D-9DD7F86CAF09}" type="presOf" srcId="{D51B69BD-84EE-49A8-85DD-85D11AD0EAB8}" destId="{6984CC70-F5C4-43C7-A797-86B0818ED8D1}" srcOrd="0" destOrd="0" presId="urn:microsoft.com/office/officeart/2005/8/layout/radial1"/>
    <dgm:cxn modelId="{7945FD6A-0FFC-490C-947E-D27B85C08370}" type="presOf" srcId="{87E25985-9C1D-4935-8A10-412C54D95CAC}" destId="{0AA72219-4906-464B-A6F7-460111B36F61}" srcOrd="0" destOrd="0" presId="urn:microsoft.com/office/officeart/2005/8/layout/radial1"/>
    <dgm:cxn modelId="{EA4FEDC9-1223-49FE-A2D5-C0F9810BBECD}" type="presOf" srcId="{E25EF898-17BF-4A4A-92CF-06ED0D5BD5C0}" destId="{77998D47-2A0A-4CCA-9FFE-79FF9D166625}" srcOrd="0" destOrd="0" presId="urn:microsoft.com/office/officeart/2005/8/layout/radial1"/>
    <dgm:cxn modelId="{96F6A0A6-A873-4353-9115-40F83C572797}" type="presOf" srcId="{42D2B8CB-F0B1-41DD-91E3-5E51C3FEAC04}" destId="{CF91F950-001A-44F2-BF4E-5DB1319CBC4F}" srcOrd="0" destOrd="0" presId="urn:microsoft.com/office/officeart/2005/8/layout/radial1"/>
    <dgm:cxn modelId="{77BA3214-00D7-48B4-B085-65DD186047F0}" type="presOf" srcId="{D22BC5E6-C410-44B8-A069-47704E0ACAA5}" destId="{6AE682FF-E869-4723-AEFC-D74724D2D16C}" srcOrd="1" destOrd="0" presId="urn:microsoft.com/office/officeart/2005/8/layout/radial1"/>
    <dgm:cxn modelId="{4E97B7EE-D7A7-422C-83F2-C145057D5C0D}" type="presOf" srcId="{7D7D4F2F-DD97-41D6-A395-0199A9564D4D}" destId="{1E04F393-44E4-40A7-9FEE-7910009F78BC}" srcOrd="0" destOrd="0" presId="urn:microsoft.com/office/officeart/2005/8/layout/radial1"/>
    <dgm:cxn modelId="{1E79CB3F-49F3-43C1-8B06-EDEED70FD3D8}" type="presOf" srcId="{20C97BA2-01E1-4E19-A24E-B9A7367FEF4B}" destId="{50AA5EB4-57F8-47D3-967C-F84582BA6659}" srcOrd="0" destOrd="0" presId="urn:microsoft.com/office/officeart/2005/8/layout/radial1"/>
    <dgm:cxn modelId="{8DB771DE-B7BB-48BD-A222-0A4B8F47B209}" type="presOf" srcId="{2370D45C-6E14-401C-8DDA-9A593BE4D42B}" destId="{9638343F-4121-4D1F-B996-2F395DD8E9F4}" srcOrd="1" destOrd="0" presId="urn:microsoft.com/office/officeart/2005/8/layout/radial1"/>
    <dgm:cxn modelId="{31606D02-21F7-4C21-A116-00819CD58AAA}" type="presOf" srcId="{69E7C838-24BE-4F1B-8150-886AECC76FE3}" destId="{7815593E-DA93-423A-B659-1980B18E5F5E}" srcOrd="1" destOrd="0" presId="urn:microsoft.com/office/officeart/2005/8/layout/radial1"/>
    <dgm:cxn modelId="{8568F180-76CB-4ACE-81B2-3F29BB45C32A}" type="presOf" srcId="{6DFAEFF4-FB04-4232-A435-33CC157721B4}" destId="{DA95B5FC-99DE-4081-9FC9-7CECCE137C60}" srcOrd="0" destOrd="0" presId="urn:microsoft.com/office/officeart/2005/8/layout/radial1"/>
    <dgm:cxn modelId="{453CC686-73F1-4A8B-A5AE-57BEDA3CADB2}" type="presOf" srcId="{E25EF898-17BF-4A4A-92CF-06ED0D5BD5C0}" destId="{4F10143F-D742-4B24-93F1-F3E933CE2797}" srcOrd="1" destOrd="0" presId="urn:microsoft.com/office/officeart/2005/8/layout/radial1"/>
    <dgm:cxn modelId="{7B10F9A3-D163-4FC5-A2EE-5D0907B309A2}" type="presOf" srcId="{97FFC0FB-5C11-47C1-A2DA-1897C39D35EC}" destId="{ED831BD2-04BD-4AC7-B149-D1233370903D}" srcOrd="0" destOrd="0" presId="urn:microsoft.com/office/officeart/2005/8/layout/radial1"/>
    <dgm:cxn modelId="{4D80AF97-C6F9-499A-8C75-A7E98D170981}" type="presOf" srcId="{30E43554-72F6-469E-83D0-4FEBCD106330}" destId="{E8DFFAFB-2D9C-4D56-AEB8-00F118D3C22E}" srcOrd="0" destOrd="0" presId="urn:microsoft.com/office/officeart/2005/8/layout/radial1"/>
    <dgm:cxn modelId="{B81E9638-D5C1-41F6-AAB4-58734CFDF6B7}" type="presOf" srcId="{76A6EF50-B158-4FC2-9302-457AD793EB81}" destId="{D67268F9-902B-48D1-8556-F0CA436471AA}" srcOrd="0" destOrd="0" presId="urn:microsoft.com/office/officeart/2005/8/layout/radial1"/>
    <dgm:cxn modelId="{7A40EA5B-4121-4789-83B5-2074A45CA89B}" type="presOf" srcId="{3A085DE9-08CA-40D7-966C-72546CED09B0}" destId="{190B57AD-B29C-44D7-8DAB-BBCE45113C97}" srcOrd="1" destOrd="0" presId="urn:microsoft.com/office/officeart/2005/8/layout/radial1"/>
    <dgm:cxn modelId="{AB5D638E-43C4-4809-B11F-562988C365BA}" type="presOf" srcId="{07998A98-C962-4745-AA73-5A06593DCC56}" destId="{CB6ECEE6-2ABB-42A8-89C8-37A136A8F563}" srcOrd="0" destOrd="0" presId="urn:microsoft.com/office/officeart/2005/8/layout/radial1"/>
    <dgm:cxn modelId="{8C433C78-78B1-4371-9D96-AAA9797419AA}" type="presOf" srcId="{30E43554-72F6-469E-83D0-4FEBCD106330}" destId="{22208FF7-D00F-4A49-9F6A-D30EDD2BDD9F}" srcOrd="1" destOrd="0" presId="urn:microsoft.com/office/officeart/2005/8/layout/radial1"/>
    <dgm:cxn modelId="{5D118CC6-286B-4D58-93D6-233322AA1B40}" srcId="{07998A98-C962-4745-AA73-5A06593DCC56}" destId="{B6949F7E-8EB7-4ED0-8E65-3471C822C7F9}" srcOrd="0" destOrd="0" parTransId="{D22BC5E6-C410-44B8-A069-47704E0ACAA5}" sibTransId="{9855801D-CDF2-4EEA-87F5-997D3A2067A8}"/>
    <dgm:cxn modelId="{5E5B728E-08B5-499A-9075-1D8843EEE69B}" srcId="{07998A98-C962-4745-AA73-5A06593DCC56}" destId="{76A6EF50-B158-4FC2-9302-457AD793EB81}" srcOrd="8" destOrd="0" parTransId="{E25EF898-17BF-4A4A-92CF-06ED0D5BD5C0}" sibTransId="{CEE30AE3-78F7-49C3-A183-2B57202ED679}"/>
    <dgm:cxn modelId="{442B2730-01ED-49F4-A250-283DC5E8D524}" type="presOf" srcId="{3A085DE9-08CA-40D7-966C-72546CED09B0}" destId="{0A0ED98C-85C6-427F-A3C4-7C64D8FDBBAD}" srcOrd="0" destOrd="0" presId="urn:microsoft.com/office/officeart/2005/8/layout/radial1"/>
    <dgm:cxn modelId="{36567056-DCE5-41E9-8D0B-4A9F6D316B2B}" srcId="{07998A98-C962-4745-AA73-5A06593DCC56}" destId="{6537A659-25FD-41E1-9633-8DE94A044B78}" srcOrd="2" destOrd="0" parTransId="{69E7C838-24BE-4F1B-8150-886AECC76FE3}" sibTransId="{03118E15-733D-438E-84CB-6AE95FF00323}"/>
    <dgm:cxn modelId="{500A1143-3700-422C-9551-9F3E697EF302}" type="presOf" srcId="{D22BC5E6-C410-44B8-A069-47704E0ACAA5}" destId="{A8534C9E-4878-4F2E-8421-2C000E877006}" srcOrd="0" destOrd="0" presId="urn:microsoft.com/office/officeart/2005/8/layout/radial1"/>
    <dgm:cxn modelId="{9ACE4F6F-5081-485D-BDC7-C05AAB12162A}" srcId="{07998A98-C962-4745-AA73-5A06593DCC56}" destId="{DFDB6274-819C-4DC9-9631-779F268CC40F}" srcOrd="1" destOrd="0" parTransId="{20C97BA2-01E1-4E19-A24E-B9A7367FEF4B}" sibTransId="{F570A7B1-9D7E-459F-99ED-ED725CE4CD99}"/>
    <dgm:cxn modelId="{DD866ADD-5C8A-4B58-8A84-D6B754A738AF}" type="presOf" srcId="{20C97BA2-01E1-4E19-A24E-B9A7367FEF4B}" destId="{AE2FE786-B322-4110-823A-E520368B4652}" srcOrd="1" destOrd="0" presId="urn:microsoft.com/office/officeart/2005/8/layout/radial1"/>
    <dgm:cxn modelId="{8DC43C6D-D42E-451A-A4AA-024327081F87}" srcId="{07998A98-C962-4745-AA73-5A06593DCC56}" destId="{42D2B8CB-F0B1-41DD-91E3-5E51C3FEAC04}" srcOrd="6" destOrd="0" parTransId="{3A085DE9-08CA-40D7-966C-72546CED09B0}" sibTransId="{16D93247-F0DF-4A48-9D83-B618A8605617}"/>
    <dgm:cxn modelId="{46385706-BF88-403C-AC67-66C2617B38F6}" srcId="{C2B86876-158C-4BA6-8442-AB03E2B68E65}" destId="{07998A98-C962-4745-AA73-5A06593DCC56}" srcOrd="0" destOrd="0" parTransId="{8C7652BF-849C-449E-BEA3-53B97141FB0A}" sibTransId="{4BD9A73D-462E-409A-939C-FFFBA5FC5ED1}"/>
    <dgm:cxn modelId="{E681D217-0252-406B-8445-98A97E555248}" type="presOf" srcId="{2D6A9E35-36EC-4516-9D82-BF005B829007}" destId="{55BE5260-BC24-431E-B906-A109E3DF6A4B}" srcOrd="0" destOrd="0" presId="urn:microsoft.com/office/officeart/2005/8/layout/radial1"/>
    <dgm:cxn modelId="{A0F6CC87-272C-46B2-B0CE-F1923AB947AA}" srcId="{07998A98-C962-4745-AA73-5A06593DCC56}" destId="{97FFC0FB-5C11-47C1-A2DA-1897C39D35EC}" srcOrd="5" destOrd="0" parTransId="{2370D45C-6E14-401C-8DDA-9A593BE4D42B}" sibTransId="{580F82F5-DF6F-4FA5-8B1B-7C44D6C0991E}"/>
    <dgm:cxn modelId="{3F57589D-B8BF-48E2-AEE6-075B04C151C3}" type="presOf" srcId="{2370D45C-6E14-401C-8DDA-9A593BE4D42B}" destId="{4199A860-F1CF-4CBE-AB30-EEF7FE584179}" srcOrd="0" destOrd="0" presId="urn:microsoft.com/office/officeart/2005/8/layout/radial1"/>
    <dgm:cxn modelId="{BD74CF12-34D4-43CF-B2DA-8F5D9715BA6D}" type="presOf" srcId="{87E25985-9C1D-4935-8A10-412C54D95CAC}" destId="{D8CF6BDF-56D0-4C8D-9E61-DC8A63D7E036}" srcOrd="1" destOrd="0" presId="urn:microsoft.com/office/officeart/2005/8/layout/radial1"/>
    <dgm:cxn modelId="{13544FAB-D2CD-43DB-AC4B-2A3380F087E5}" srcId="{07998A98-C962-4745-AA73-5A06593DCC56}" destId="{D51B69BD-84EE-49A8-85DD-85D11AD0EAB8}" srcOrd="7" destOrd="0" parTransId="{30E43554-72F6-469E-83D0-4FEBCD106330}" sibTransId="{80627474-6C49-42E2-9FC3-C9A6C46E4CFB}"/>
    <dgm:cxn modelId="{BCC51ACB-66C8-4F71-894D-5F0A22248700}" type="presOf" srcId="{C2B86876-158C-4BA6-8442-AB03E2B68E65}" destId="{F1EAC0E2-7F07-407B-9E55-967AD7C3CE70}" srcOrd="0" destOrd="0" presId="urn:microsoft.com/office/officeart/2005/8/layout/radial1"/>
    <dgm:cxn modelId="{D6C77470-CAD3-46BF-94E1-F37F1001B5DC}" type="presOf" srcId="{69E7C838-24BE-4F1B-8150-886AECC76FE3}" destId="{3835F36F-18E8-4B32-A2FB-A7341C1819E6}" srcOrd="0" destOrd="0" presId="urn:microsoft.com/office/officeart/2005/8/layout/radial1"/>
    <dgm:cxn modelId="{45778915-7960-448F-8FE4-6005EA75E66B}" type="presOf" srcId="{6DFAEFF4-FB04-4232-A435-33CC157721B4}" destId="{830D17F0-1770-4C15-8520-D04B7D4047AF}" srcOrd="1" destOrd="0" presId="urn:microsoft.com/office/officeart/2005/8/layout/radial1"/>
    <dgm:cxn modelId="{ED0D4FBC-F16C-4080-A09E-FEE391325856}" srcId="{07998A98-C962-4745-AA73-5A06593DCC56}" destId="{7D7D4F2F-DD97-41D6-A395-0199A9564D4D}" srcOrd="3" destOrd="0" parTransId="{87E25985-9C1D-4935-8A10-412C54D95CAC}" sibTransId="{C5749234-E6B2-4C89-94B3-CA2FEEAA171B}"/>
    <dgm:cxn modelId="{ACF9BD01-A6F5-46B7-904A-C002A918934D}" srcId="{07998A98-C962-4745-AA73-5A06593DCC56}" destId="{2D6A9E35-36EC-4516-9D82-BF005B829007}" srcOrd="4" destOrd="0" parTransId="{6DFAEFF4-FB04-4232-A435-33CC157721B4}" sibTransId="{CD99AB07-ED1F-41DA-9884-B72AA98E985F}"/>
    <dgm:cxn modelId="{0AAFFFD2-3472-45D5-98FF-0C0B33BB67B0}" type="presOf" srcId="{DFDB6274-819C-4DC9-9631-779F268CC40F}" destId="{9B109919-AD01-4B58-BE7A-57822590AA2B}" srcOrd="0" destOrd="0" presId="urn:microsoft.com/office/officeart/2005/8/layout/radial1"/>
    <dgm:cxn modelId="{0BAAB261-9550-44B7-81BE-E435BD7F60B5}" type="presOf" srcId="{6537A659-25FD-41E1-9633-8DE94A044B78}" destId="{257738FA-03BE-4D7B-B0E4-0B5AA4F3AA93}" srcOrd="0" destOrd="0" presId="urn:microsoft.com/office/officeart/2005/8/layout/radial1"/>
    <dgm:cxn modelId="{30EEDCEC-ACDB-467A-A5A2-7C7D171DFA60}" type="presOf" srcId="{B6949F7E-8EB7-4ED0-8E65-3471C822C7F9}" destId="{CF2D9A77-33A4-42E9-8CD0-E0F0183E9583}" srcOrd="0" destOrd="0" presId="urn:microsoft.com/office/officeart/2005/8/layout/radial1"/>
    <dgm:cxn modelId="{32D834C0-200F-467D-8205-2B7FC4336C1D}" type="presParOf" srcId="{F1EAC0E2-7F07-407B-9E55-967AD7C3CE70}" destId="{CB6ECEE6-2ABB-42A8-89C8-37A136A8F563}" srcOrd="0" destOrd="0" presId="urn:microsoft.com/office/officeart/2005/8/layout/radial1"/>
    <dgm:cxn modelId="{CA9478EB-5784-4586-BCC7-0C0818ECC394}" type="presParOf" srcId="{F1EAC0E2-7F07-407B-9E55-967AD7C3CE70}" destId="{A8534C9E-4878-4F2E-8421-2C000E877006}" srcOrd="1" destOrd="0" presId="urn:microsoft.com/office/officeart/2005/8/layout/radial1"/>
    <dgm:cxn modelId="{37297001-3916-4748-AEEB-6B45318DD3A3}" type="presParOf" srcId="{A8534C9E-4878-4F2E-8421-2C000E877006}" destId="{6AE682FF-E869-4723-AEFC-D74724D2D16C}" srcOrd="0" destOrd="0" presId="urn:microsoft.com/office/officeart/2005/8/layout/radial1"/>
    <dgm:cxn modelId="{1CF4C504-8565-4202-A065-04A473E842A9}" type="presParOf" srcId="{F1EAC0E2-7F07-407B-9E55-967AD7C3CE70}" destId="{CF2D9A77-33A4-42E9-8CD0-E0F0183E9583}" srcOrd="2" destOrd="0" presId="urn:microsoft.com/office/officeart/2005/8/layout/radial1"/>
    <dgm:cxn modelId="{D2930C4B-3A64-4AF1-A578-D78958FEB300}" type="presParOf" srcId="{F1EAC0E2-7F07-407B-9E55-967AD7C3CE70}" destId="{50AA5EB4-57F8-47D3-967C-F84582BA6659}" srcOrd="3" destOrd="0" presId="urn:microsoft.com/office/officeart/2005/8/layout/radial1"/>
    <dgm:cxn modelId="{B0639323-0A09-4D7E-9D60-0CD7C9DA13F7}" type="presParOf" srcId="{50AA5EB4-57F8-47D3-967C-F84582BA6659}" destId="{AE2FE786-B322-4110-823A-E520368B4652}" srcOrd="0" destOrd="0" presId="urn:microsoft.com/office/officeart/2005/8/layout/radial1"/>
    <dgm:cxn modelId="{457F47FC-53FA-419E-B82A-16F6E5E3AABE}" type="presParOf" srcId="{F1EAC0E2-7F07-407B-9E55-967AD7C3CE70}" destId="{9B109919-AD01-4B58-BE7A-57822590AA2B}" srcOrd="4" destOrd="0" presId="urn:microsoft.com/office/officeart/2005/8/layout/radial1"/>
    <dgm:cxn modelId="{84BEFE74-6943-4904-A406-8AD33F9E4396}" type="presParOf" srcId="{F1EAC0E2-7F07-407B-9E55-967AD7C3CE70}" destId="{3835F36F-18E8-4B32-A2FB-A7341C1819E6}" srcOrd="5" destOrd="0" presId="urn:microsoft.com/office/officeart/2005/8/layout/radial1"/>
    <dgm:cxn modelId="{AC86D6F9-B03F-42EE-B68D-7C39C7602C4B}" type="presParOf" srcId="{3835F36F-18E8-4B32-A2FB-A7341C1819E6}" destId="{7815593E-DA93-423A-B659-1980B18E5F5E}" srcOrd="0" destOrd="0" presId="urn:microsoft.com/office/officeart/2005/8/layout/radial1"/>
    <dgm:cxn modelId="{B86D7B30-1B79-4E65-8107-CAB8D5D58013}" type="presParOf" srcId="{F1EAC0E2-7F07-407B-9E55-967AD7C3CE70}" destId="{257738FA-03BE-4D7B-B0E4-0B5AA4F3AA93}" srcOrd="6" destOrd="0" presId="urn:microsoft.com/office/officeart/2005/8/layout/radial1"/>
    <dgm:cxn modelId="{5A7C6E32-EBE6-4C9F-80AB-B0C808DE7AAF}" type="presParOf" srcId="{F1EAC0E2-7F07-407B-9E55-967AD7C3CE70}" destId="{0AA72219-4906-464B-A6F7-460111B36F61}" srcOrd="7" destOrd="0" presId="urn:microsoft.com/office/officeart/2005/8/layout/radial1"/>
    <dgm:cxn modelId="{C7373133-2424-4C97-98C2-3249186F05F9}" type="presParOf" srcId="{0AA72219-4906-464B-A6F7-460111B36F61}" destId="{D8CF6BDF-56D0-4C8D-9E61-DC8A63D7E036}" srcOrd="0" destOrd="0" presId="urn:microsoft.com/office/officeart/2005/8/layout/radial1"/>
    <dgm:cxn modelId="{052BB40B-49CF-45FA-8E1D-E33E3549B683}" type="presParOf" srcId="{F1EAC0E2-7F07-407B-9E55-967AD7C3CE70}" destId="{1E04F393-44E4-40A7-9FEE-7910009F78BC}" srcOrd="8" destOrd="0" presId="urn:microsoft.com/office/officeart/2005/8/layout/radial1"/>
    <dgm:cxn modelId="{77F5BC2D-42AA-4061-8986-42DECDDC6F1A}" type="presParOf" srcId="{F1EAC0E2-7F07-407B-9E55-967AD7C3CE70}" destId="{DA95B5FC-99DE-4081-9FC9-7CECCE137C60}" srcOrd="9" destOrd="0" presId="urn:microsoft.com/office/officeart/2005/8/layout/radial1"/>
    <dgm:cxn modelId="{255705AB-A5E6-4971-BD7D-20226DAACB0D}" type="presParOf" srcId="{DA95B5FC-99DE-4081-9FC9-7CECCE137C60}" destId="{830D17F0-1770-4C15-8520-D04B7D4047AF}" srcOrd="0" destOrd="0" presId="urn:microsoft.com/office/officeart/2005/8/layout/radial1"/>
    <dgm:cxn modelId="{A5AF5CD8-7784-42D1-BAE5-54219BA3EA79}" type="presParOf" srcId="{F1EAC0E2-7F07-407B-9E55-967AD7C3CE70}" destId="{55BE5260-BC24-431E-B906-A109E3DF6A4B}" srcOrd="10" destOrd="0" presId="urn:microsoft.com/office/officeart/2005/8/layout/radial1"/>
    <dgm:cxn modelId="{E0ACB539-0EFF-4753-9670-BABA5D3DDFDB}" type="presParOf" srcId="{F1EAC0E2-7F07-407B-9E55-967AD7C3CE70}" destId="{4199A860-F1CF-4CBE-AB30-EEF7FE584179}" srcOrd="11" destOrd="0" presId="urn:microsoft.com/office/officeart/2005/8/layout/radial1"/>
    <dgm:cxn modelId="{9690522A-0B48-4EF6-A93A-4980AC41F1AA}" type="presParOf" srcId="{4199A860-F1CF-4CBE-AB30-EEF7FE584179}" destId="{9638343F-4121-4D1F-B996-2F395DD8E9F4}" srcOrd="0" destOrd="0" presId="urn:microsoft.com/office/officeart/2005/8/layout/radial1"/>
    <dgm:cxn modelId="{9A7AFE60-CAF0-43AD-8D52-8F84401C67E6}" type="presParOf" srcId="{F1EAC0E2-7F07-407B-9E55-967AD7C3CE70}" destId="{ED831BD2-04BD-4AC7-B149-D1233370903D}" srcOrd="12" destOrd="0" presId="urn:microsoft.com/office/officeart/2005/8/layout/radial1"/>
    <dgm:cxn modelId="{BA8FC5BA-08A1-4318-8A87-B459CCDFB872}" type="presParOf" srcId="{F1EAC0E2-7F07-407B-9E55-967AD7C3CE70}" destId="{0A0ED98C-85C6-427F-A3C4-7C64D8FDBBAD}" srcOrd="13" destOrd="0" presId="urn:microsoft.com/office/officeart/2005/8/layout/radial1"/>
    <dgm:cxn modelId="{8E393E60-8945-447D-964C-1748104CF9D6}" type="presParOf" srcId="{0A0ED98C-85C6-427F-A3C4-7C64D8FDBBAD}" destId="{190B57AD-B29C-44D7-8DAB-BBCE45113C97}" srcOrd="0" destOrd="0" presId="urn:microsoft.com/office/officeart/2005/8/layout/radial1"/>
    <dgm:cxn modelId="{3B4CF471-20CA-4CE4-BCBE-B6A67F6E206E}" type="presParOf" srcId="{F1EAC0E2-7F07-407B-9E55-967AD7C3CE70}" destId="{CF91F950-001A-44F2-BF4E-5DB1319CBC4F}" srcOrd="14" destOrd="0" presId="urn:microsoft.com/office/officeart/2005/8/layout/radial1"/>
    <dgm:cxn modelId="{752EE268-237F-4ADE-916E-C06FF1E25849}" type="presParOf" srcId="{F1EAC0E2-7F07-407B-9E55-967AD7C3CE70}" destId="{E8DFFAFB-2D9C-4D56-AEB8-00F118D3C22E}" srcOrd="15" destOrd="0" presId="urn:microsoft.com/office/officeart/2005/8/layout/radial1"/>
    <dgm:cxn modelId="{457F7D33-836A-4B21-9720-D107AE3C53BC}" type="presParOf" srcId="{E8DFFAFB-2D9C-4D56-AEB8-00F118D3C22E}" destId="{22208FF7-D00F-4A49-9F6A-D30EDD2BDD9F}" srcOrd="0" destOrd="0" presId="urn:microsoft.com/office/officeart/2005/8/layout/radial1"/>
    <dgm:cxn modelId="{6E3EE4F9-43A8-4454-92CA-8D1D212FE3B1}" type="presParOf" srcId="{F1EAC0E2-7F07-407B-9E55-967AD7C3CE70}" destId="{6984CC70-F5C4-43C7-A797-86B0818ED8D1}" srcOrd="16" destOrd="0" presId="urn:microsoft.com/office/officeart/2005/8/layout/radial1"/>
    <dgm:cxn modelId="{2ADF9680-77C5-448D-81CE-C6640A32B794}" type="presParOf" srcId="{F1EAC0E2-7F07-407B-9E55-967AD7C3CE70}" destId="{77998D47-2A0A-4CCA-9FFE-79FF9D166625}" srcOrd="17" destOrd="0" presId="urn:microsoft.com/office/officeart/2005/8/layout/radial1"/>
    <dgm:cxn modelId="{3C414F1E-7A11-4792-A54B-BBE3E64BB92B}" type="presParOf" srcId="{77998D47-2A0A-4CCA-9FFE-79FF9D166625}" destId="{4F10143F-D742-4B24-93F1-F3E933CE2797}" srcOrd="0" destOrd="0" presId="urn:microsoft.com/office/officeart/2005/8/layout/radial1"/>
    <dgm:cxn modelId="{46A3D794-3665-44E9-9CFE-5847D3C7321C}" type="presParOf" srcId="{F1EAC0E2-7F07-407B-9E55-967AD7C3CE70}" destId="{D67268F9-902B-48D1-8556-F0CA436471AA}" srcOrd="18" destOrd="0" presId="urn:microsoft.com/office/officeart/2005/8/layout/radial1"/>
  </dgm:cxnLst>
  <dgm:bg/>
  <dgm:whole/>
</dgm:dataModel>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7/24/2024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7/24/2024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7/24/2024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7/24/2024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7/24/2024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Bed Making </a:t>
            </a:r>
            <a:endParaRPr lang="en-US" dirty="0"/>
          </a:p>
        </p:txBody>
      </p:sp>
      <p:sp>
        <p:nvSpPr>
          <p:cNvPr id="3" name="Subtitle 2"/>
          <p:cNvSpPr>
            <a:spLocks noGrp="1"/>
          </p:cNvSpPr>
          <p:nvPr>
            <p:ph type="subTitle" idx="1"/>
          </p:nvPr>
        </p:nvSpPr>
        <p:spPr/>
        <p:txBody>
          <a:bodyPr/>
          <a:lstStyle/>
          <a:p>
            <a:r>
              <a:rPr lang="en-US" dirty="0" smtClean="0"/>
              <a: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Definition :-	</a:t>
            </a:r>
          </a:p>
          <a:p>
            <a:endParaRPr lang="en-US" dirty="0" smtClean="0"/>
          </a:p>
          <a:p>
            <a:pPr lvl="1"/>
            <a:r>
              <a:rPr lang="en-US" dirty="0" smtClean="0"/>
              <a:t>Bed making is the technique of preparing different types of bed in making patients / clients comfortable or his / her suitable position for particular condition.</a:t>
            </a:r>
          </a:p>
          <a:p>
            <a:pPr lvl="1"/>
            <a:endParaRPr lang="en-US" dirty="0" smtClean="0"/>
          </a:p>
          <a:p>
            <a:pPr lvl="1"/>
            <a:endParaRPr lang="en-US" dirty="0" smtClean="0"/>
          </a:p>
          <a:p>
            <a:pPr lvl="1"/>
            <a:r>
              <a:rPr lang="en-US" dirty="0" smtClean="0"/>
              <a:t>It is procedure of making neat and clean bed for the client in hospital.</a:t>
            </a:r>
            <a:endParaRPr lang="en-US" dirty="0"/>
          </a:p>
        </p:txBody>
      </p:sp>
      <p:sp>
        <p:nvSpPr>
          <p:cNvPr id="3" name="Title 2"/>
          <p:cNvSpPr>
            <a:spLocks noGrp="1"/>
          </p:cNvSpPr>
          <p:nvPr>
            <p:ph type="title"/>
          </p:nvPr>
        </p:nvSpPr>
        <p:spPr/>
        <p:txBody>
          <a:bodyPr>
            <a:normAutofit/>
          </a:bodyPr>
          <a:lstStyle/>
          <a:p>
            <a:r>
              <a:rPr lang="en-US" dirty="0" smtClean="0"/>
              <a:t>Bed Making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334000"/>
          </a:xfrm>
        </p:spPr>
        <p:txBody>
          <a:bodyPr anchor="t">
            <a:normAutofit lnSpcReduction="10000"/>
          </a:bodyPr>
          <a:lstStyle/>
          <a:p>
            <a:r>
              <a:rPr lang="en-US" dirty="0" smtClean="0"/>
              <a:t>To provide the patient with a safe and comfortable bed to take  rest and sleep.</a:t>
            </a:r>
          </a:p>
          <a:p>
            <a:r>
              <a:rPr lang="en-US" dirty="0" smtClean="0"/>
              <a:t>To give to ward a  neat appearance.</a:t>
            </a:r>
          </a:p>
          <a:p>
            <a:r>
              <a:rPr lang="en-US" dirty="0" smtClean="0"/>
              <a:t>To be ready for any emergency / critical condition of pt.</a:t>
            </a:r>
          </a:p>
          <a:p>
            <a:r>
              <a:rPr lang="en-US" dirty="0" smtClean="0"/>
              <a:t>To prevent bed sore.</a:t>
            </a:r>
          </a:p>
          <a:p>
            <a:pPr lvl="1"/>
            <a:r>
              <a:rPr lang="en-US" dirty="0" smtClean="0"/>
              <a:t>Bed sore :- (pressure ulcer)  Are injuries to skin and tissue due to prolonged pressure on skin.</a:t>
            </a:r>
          </a:p>
          <a:p>
            <a:r>
              <a:rPr lang="en-US" dirty="0" smtClean="0"/>
              <a:t>To promote cleanliness.</a:t>
            </a:r>
          </a:p>
          <a:p>
            <a:r>
              <a:rPr lang="en-US" dirty="0" smtClean="0"/>
              <a:t>To observe patient. </a:t>
            </a:r>
            <a:r>
              <a:rPr lang="en-US" dirty="0" err="1" smtClean="0"/>
              <a:t>Eg</a:t>
            </a:r>
            <a:r>
              <a:rPr lang="en-US" dirty="0" smtClean="0"/>
              <a:t>. Presence of bed sore , oral hygiene cam be observe during bed making.</a:t>
            </a:r>
          </a:p>
          <a:p>
            <a:r>
              <a:rPr lang="en-US" dirty="0" smtClean="0"/>
              <a:t>To establish nurse – patient relationship.</a:t>
            </a:r>
          </a:p>
        </p:txBody>
      </p:sp>
      <p:sp>
        <p:nvSpPr>
          <p:cNvPr id="3" name="Title 2"/>
          <p:cNvSpPr>
            <a:spLocks noGrp="1"/>
          </p:cNvSpPr>
          <p:nvPr>
            <p:ph type="title"/>
          </p:nvPr>
        </p:nvSpPr>
        <p:spPr>
          <a:xfrm>
            <a:off x="457200" y="0"/>
            <a:ext cx="8229600" cy="1143000"/>
          </a:xfrm>
        </p:spPr>
        <p:txBody>
          <a:bodyPr/>
          <a:lstStyle/>
          <a:p>
            <a:r>
              <a:rPr lang="en-US" dirty="0" smtClean="0"/>
              <a:t>Purpose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It helps maintain neat , clean orderly and comfortable room to the pt.</a:t>
            </a:r>
          </a:p>
          <a:p>
            <a:r>
              <a:rPr lang="en-US" dirty="0" smtClean="0"/>
              <a:t>Helps pt secure proper rest and comfort which are essential for health and refresh.</a:t>
            </a:r>
          </a:p>
          <a:p>
            <a:r>
              <a:rPr lang="en-US" dirty="0" smtClean="0"/>
              <a:t>It helps prevent microorganisms to come in contact with pt </a:t>
            </a:r>
          </a:p>
          <a:p>
            <a:r>
              <a:rPr lang="en-US" dirty="0" smtClean="0"/>
              <a:t>It minimizes skin irritation smooth and wrinkle-free bed . </a:t>
            </a:r>
            <a:endParaRPr lang="en-US" dirty="0"/>
          </a:p>
        </p:txBody>
      </p:sp>
      <p:sp>
        <p:nvSpPr>
          <p:cNvPr id="3" name="Title 2"/>
          <p:cNvSpPr>
            <a:spLocks noGrp="1"/>
          </p:cNvSpPr>
          <p:nvPr>
            <p:ph type="title"/>
          </p:nvPr>
        </p:nvSpPr>
        <p:spPr/>
        <p:txBody>
          <a:bodyPr/>
          <a:lstStyle/>
          <a:p>
            <a:r>
              <a:rPr lang="en-US" dirty="0" smtClean="0"/>
              <a:t>Importance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lnSpcReduction="10000"/>
          </a:bodyPr>
          <a:lstStyle/>
          <a:p>
            <a:r>
              <a:rPr lang="en-US" dirty="0" smtClean="0"/>
              <a:t>Make all beds in a nursing unit alike for </a:t>
            </a:r>
            <a:r>
              <a:rPr lang="en-US" b="1" u="sng" dirty="0" smtClean="0"/>
              <a:t>uniformity</a:t>
            </a:r>
            <a:r>
              <a:rPr lang="en-US" dirty="0" smtClean="0"/>
              <a:t> of appearance.</a:t>
            </a:r>
          </a:p>
          <a:p>
            <a:r>
              <a:rPr lang="en-US" dirty="0" smtClean="0"/>
              <a:t> A well-made bed is neat, comfortable, free of wrinkles, and readily adaptable to the specific needs of an individual patient.</a:t>
            </a:r>
          </a:p>
          <a:p>
            <a:r>
              <a:rPr lang="en-US" dirty="0" smtClean="0"/>
              <a:t>Provide clean blankets for each new hospital patient. </a:t>
            </a:r>
          </a:p>
          <a:p>
            <a:r>
              <a:rPr lang="en-US" dirty="0" smtClean="0"/>
              <a:t>Use cotton blankets for safety and economy of laundering. When standard, cotton bedspreads are not available, use a top sheet as a blanket cover. </a:t>
            </a:r>
            <a:endParaRPr lang="en-US" dirty="0"/>
          </a:p>
        </p:txBody>
      </p:sp>
      <p:sp>
        <p:nvSpPr>
          <p:cNvPr id="3" name="Title 2"/>
          <p:cNvSpPr>
            <a:spLocks noGrp="1"/>
          </p:cNvSpPr>
          <p:nvPr>
            <p:ph type="title"/>
          </p:nvPr>
        </p:nvSpPr>
        <p:spPr/>
        <p:txBody>
          <a:bodyPr>
            <a:normAutofit/>
          </a:bodyPr>
          <a:lstStyle/>
          <a:p>
            <a:r>
              <a:rPr lang="en-US" dirty="0" smtClean="0"/>
              <a:t>Principles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8686800" cy="6553200"/>
          </a:xfrm>
        </p:spPr>
        <p:txBody>
          <a:bodyPr>
            <a:normAutofit/>
          </a:bodyPr>
          <a:lstStyle/>
          <a:p>
            <a:pPr marL="624078" indent="-514350">
              <a:buFont typeface="+mj-lt"/>
              <a:buAutoNum type="arabicPeriod"/>
            </a:pPr>
            <a:r>
              <a:rPr lang="en-US" sz="2000" dirty="0" smtClean="0"/>
              <a:t>Micro-organisms are found everywhere on the skin, on the articles used by the patient and in the environment. The nurses take care to prevent the transference of microorganisms from the source to the new host by direct or indirect contact or prevent the multiplications of micro-organisms.</a:t>
            </a:r>
          </a:p>
          <a:p>
            <a:pPr marL="880110" lvl="1" indent="-514350">
              <a:buNone/>
            </a:pPr>
            <a:r>
              <a:rPr lang="en-US" sz="2000" dirty="0" smtClean="0"/>
              <a:t>			-Handle all linen in order to reduce dust and spread of microorganisms. Hold the soiled linen away from your uniform and place it in the laundry . </a:t>
            </a:r>
          </a:p>
          <a:p>
            <a:pPr marL="624078" indent="-514350">
              <a:buFont typeface="+mj-lt"/>
              <a:buAutoNum type="arabicPeriod"/>
            </a:pPr>
            <a:r>
              <a:rPr lang="en-US" sz="2000" dirty="0" smtClean="0"/>
              <a:t>A safe and comfortable bed will ensure rest, sleep and prevent several complications in bed ridden patients. E.g.: Bed sore, foot drop, etc. </a:t>
            </a:r>
          </a:p>
          <a:p>
            <a:pPr marL="624078" indent="-514350">
              <a:buFont typeface="+mj-lt"/>
              <a:buAutoNum type="arabicPeriod"/>
            </a:pPr>
            <a:r>
              <a:rPr lang="en-US" sz="2000" dirty="0" smtClean="0"/>
              <a:t>When making beds, use good body mechanics and make each movement purposeful. Good body mechanics maintains the body alignment and prevents fatigue.</a:t>
            </a:r>
          </a:p>
          <a:p>
            <a:pPr marL="624078" indent="-514350">
              <a:buFont typeface="+mj-lt"/>
              <a:buAutoNum type="arabicPeriod"/>
            </a:pPr>
            <a:r>
              <a:rPr lang="en-US" sz="2000" dirty="0" smtClean="0"/>
              <a:t> Systematic ways of functioning save time, energy and material.</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buFont typeface="+mj-lt"/>
              <a:buAutoNum type="arabicPeriod"/>
            </a:pPr>
            <a:r>
              <a:rPr lang="en-US" sz="2000" dirty="0" smtClean="0"/>
              <a:t>Micro-organisms are found everywhere on the skin, on the articles used by the patient and in the environment. The nurses take care to prevent the transference of microorganisms from the source to the new host by direct or indirect contact or prevent the multiplications of micro-organisms.</a:t>
            </a:r>
          </a:p>
          <a:p>
            <a:pPr marL="880110" lvl="1" indent="-514350">
              <a:buNone/>
            </a:pPr>
            <a:r>
              <a:rPr lang="en-US" sz="2000" dirty="0" smtClean="0"/>
              <a:t>			-Handle all linen in order to reduce dust and spread of microorganisms. Hold the soiled linen away from your uniform and place it in the laundry . </a:t>
            </a:r>
          </a:p>
          <a:p>
            <a:endParaRPr lang="en-US" dirty="0"/>
          </a:p>
        </p:txBody>
      </p:sp>
      <p:sp>
        <p:nvSpPr>
          <p:cNvPr id="4" name="Rectangle 3"/>
          <p:cNvSpPr/>
          <p:nvPr/>
        </p:nvSpPr>
        <p:spPr>
          <a:xfrm>
            <a:off x="1143000" y="304800"/>
            <a:ext cx="5715000" cy="723275"/>
          </a:xfrm>
          <a:prstGeom prst="rect">
            <a:avLst/>
          </a:prstGeom>
        </p:spPr>
        <p:txBody>
          <a:bodyPr wrap="square">
            <a:spAutoFit/>
          </a:bodyPr>
          <a:lstStyle/>
          <a:p>
            <a:r>
              <a:rPr lang="en-US" sz="4100" b="1" dirty="0" smtClean="0">
                <a:solidFill>
                  <a:schemeClr val="tx2"/>
                </a:solidFill>
                <a:effectLst>
                  <a:outerShdw blurRad="31750" dist="25400" dir="5400000" algn="tl" rotWithShape="0">
                    <a:srgbClr val="000000">
                      <a:alpha val="25000"/>
                    </a:srgbClr>
                  </a:outerShdw>
                </a:effectLst>
                <a:latin typeface="+mj-lt"/>
                <a:ea typeface="+mj-ea"/>
                <a:cs typeface="+mj-cs"/>
              </a:rPr>
              <a:t>2nd principle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buNone/>
            </a:pPr>
            <a:endParaRPr lang="en-US" dirty="0" smtClean="0">
              <a:latin typeface="Times New Roman" pitchFamily="18" charset="0"/>
              <a:cs typeface="Times New Roman" pitchFamily="18" charset="0"/>
            </a:endParaRPr>
          </a:p>
          <a:p>
            <a:pPr marL="624078" indent="-514350">
              <a:buAutoNum type="arabicPeriod"/>
            </a:pPr>
            <a:r>
              <a:rPr lang="en-US" dirty="0" smtClean="0">
                <a:latin typeface="Times New Roman" pitchFamily="18" charset="0"/>
                <a:cs typeface="Times New Roman" pitchFamily="18" charset="0"/>
              </a:rPr>
              <a:t>The nurse  washes  her  hands  before  and  after bed making  to  protect the patient and herself from cross infection. Bed clothes  are changed  frequently  to ensure cleanliness.</a:t>
            </a:r>
          </a:p>
          <a:p>
            <a:pPr marL="624078" indent="-514350">
              <a:buAutoNum type="arabicPeriod"/>
            </a:pPr>
            <a:r>
              <a:rPr lang="en-US" dirty="0" smtClean="0">
                <a:latin typeface="Times New Roman" pitchFamily="18" charset="0"/>
                <a:cs typeface="Times New Roman" pitchFamily="18" charset="0"/>
              </a:rPr>
              <a:t>While  removing  the  bed  linen,  care should  to be taken  not  to  drop  them  on the floor.</a:t>
            </a:r>
          </a:p>
          <a:p>
            <a:pPr marL="624078" indent="-514350">
              <a:buAutoNum type="arabicPeriod"/>
            </a:pPr>
            <a:r>
              <a:rPr lang="en-US" dirty="0" smtClean="0">
                <a:latin typeface="Times New Roman" pitchFamily="18" charset="0"/>
                <a:cs typeface="Times New Roman" pitchFamily="18" charset="0"/>
              </a:rPr>
              <a:t>Shake the linen  gently  to remove  the dust. Flapping the bed causes air motion  and thus causes transference  of  bacteria  along  with  the  dust.</a:t>
            </a:r>
          </a:p>
          <a:p>
            <a:pPr marL="624078" indent="-514350">
              <a:buAutoNum type="arabicPeriod"/>
            </a:pPr>
            <a:r>
              <a:rPr lang="en-US" dirty="0" smtClean="0">
                <a:latin typeface="Times New Roman" pitchFamily="18" charset="0"/>
                <a:cs typeface="Times New Roman" pitchFamily="18" charset="0"/>
              </a:rPr>
              <a:t>Linen  should  be  folded  and  held  away  from  the  nurse  to  prevent  direct contact  with the  microorganisms.</a:t>
            </a:r>
          </a:p>
          <a:p>
            <a:pPr marL="624078" indent="-514350">
              <a:buAutoNum type="arabicPeriod"/>
            </a:pPr>
            <a:r>
              <a:rPr lang="en-US" dirty="0" smtClean="0">
                <a:latin typeface="Times New Roman" pitchFamily="18" charset="0"/>
                <a:cs typeface="Times New Roman" pitchFamily="18" charset="0"/>
              </a:rPr>
              <a:t>Dusting  and  thorough  cleaning  of  the patient’s  bed  and  the unit  daily  and  on  discharge patient  </a:t>
            </a:r>
          </a:p>
        </p:txBody>
      </p:sp>
      <p:sp>
        <p:nvSpPr>
          <p:cNvPr id="3" name="Title 2"/>
          <p:cNvSpPr>
            <a:spLocks noGrp="1"/>
          </p:cNvSpPr>
          <p:nvPr>
            <p:ph type="title"/>
          </p:nvPr>
        </p:nvSpPr>
        <p:spPr/>
        <p:txBody>
          <a:bodyPr/>
          <a:lstStyle/>
          <a:p>
            <a:r>
              <a:rPr lang="en-US" dirty="0" smtClean="0"/>
              <a:t>Action Of 1</a:t>
            </a:r>
            <a:r>
              <a:rPr lang="en-US" baseline="30000" dirty="0" smtClean="0"/>
              <a:t>st</a:t>
            </a:r>
            <a:r>
              <a:rPr lang="en-US" dirty="0" smtClean="0"/>
              <a:t> principal:-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624078" indent="-514350">
              <a:buFont typeface="+mj-lt"/>
              <a:buAutoNum type="arabicPeriod" startAt="6"/>
            </a:pPr>
            <a:r>
              <a:rPr lang="en-US" dirty="0" smtClean="0">
                <a:latin typeface="Times New Roman" pitchFamily="18" charset="0"/>
                <a:cs typeface="Times New Roman" pitchFamily="18" charset="0"/>
              </a:rPr>
              <a:t>Since the  mattresses,  pillows,  blankets  and  rubber  sheets are not  washed  and  sterilized ordinarily,  the  patients  are  protected  from  contact  with  them  by  washable  covers</a:t>
            </a:r>
          </a:p>
          <a:p>
            <a:pPr marL="624078" indent="-514350">
              <a:buAutoNum type="arabicPeriod" startAt="6"/>
            </a:pPr>
            <a:r>
              <a:rPr lang="en-US" dirty="0" smtClean="0">
                <a:latin typeface="Times New Roman" pitchFamily="18" charset="0"/>
                <a:cs typeface="Times New Roman" pitchFamily="18" charset="0"/>
              </a:rPr>
              <a:t>The nurse keeps a reasonable distance from the patient’s face to prevent droplet infection</a:t>
            </a:r>
          </a:p>
          <a:p>
            <a:pPr marL="624078" indent="-514350">
              <a:buAutoNum type="arabicPeriod" startAt="6"/>
            </a:pPr>
            <a:r>
              <a:rPr lang="en-US" dirty="0" smtClean="0">
                <a:latin typeface="Times New Roman" pitchFamily="18" charset="0"/>
                <a:cs typeface="Times New Roman" pitchFamily="18" charset="0"/>
              </a:rPr>
              <a:t>Clean an area first where  there  is less number  of  organisms,  before  cleaning  an area where there are numerous  organisms,  minimize  the spread of organisms  to the clean area, e.g. clean  the  bed  first  before  cleaning  the  bedside  locker.</a:t>
            </a:r>
          </a:p>
          <a:p>
            <a:pPr marL="624078" indent="-514350">
              <a:buAutoNum type="arabicPeriod" startAt="6"/>
            </a:pPr>
            <a:r>
              <a:rPr lang="en-US" dirty="0" smtClean="0">
                <a:latin typeface="Times New Roman" pitchFamily="18" charset="0"/>
                <a:cs typeface="Times New Roman" pitchFamily="18" charset="0"/>
              </a:rPr>
              <a:t>The linens  removed  from  the isolation  unit  are disinfected  first  before they are sent to laundry.</a:t>
            </a:r>
          </a:p>
          <a:p>
            <a:pPr marL="624078" indent="-514350">
              <a:buAutoNum type="arabicPeriod" startAt="6"/>
            </a:pPr>
            <a:r>
              <a:rPr lang="en-US" dirty="0" smtClean="0">
                <a:latin typeface="Times New Roman" pitchFamily="18" charset="0"/>
                <a:cs typeface="Times New Roman" pitchFamily="18" charset="0"/>
              </a:rPr>
              <a:t>Nurses suffering  from  respiratory  infection should not attend patients.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t>A safe and comfortable bed will ensure rest, sleep and prevent several complications in bed ridden patients. E.g.: Bed sore, foot drop, etc</a:t>
            </a:r>
          </a:p>
          <a:p>
            <a:endParaRPr lang="en-US" sz="2400" dirty="0" smtClean="0"/>
          </a:p>
          <a:p>
            <a:endParaRPr lang="en-US" sz="2400" dirty="0" smtClean="0"/>
          </a:p>
          <a:p>
            <a:r>
              <a:rPr lang="en-US" sz="4100" b="1" dirty="0" smtClean="0">
                <a:solidFill>
                  <a:schemeClr val="tx2"/>
                </a:solidFill>
                <a:effectLst>
                  <a:outerShdw blurRad="31750" dist="25400" dir="5400000" algn="tl" rotWithShape="0">
                    <a:srgbClr val="000000">
                      <a:alpha val="25000"/>
                    </a:srgbClr>
                  </a:outerShdw>
                </a:effectLst>
                <a:latin typeface="+mj-lt"/>
                <a:ea typeface="+mj-ea"/>
                <a:cs typeface="+mj-cs"/>
              </a:rPr>
              <a:t>Action Of 2nd  principal:- </a:t>
            </a:r>
            <a:endParaRPr lang="en-US" sz="41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3" name="Title 2"/>
          <p:cNvSpPr>
            <a:spLocks noGrp="1"/>
          </p:cNvSpPr>
          <p:nvPr>
            <p:ph type="title"/>
          </p:nvPr>
        </p:nvSpPr>
        <p:spPr/>
        <p:txBody>
          <a:bodyPr/>
          <a:lstStyle/>
          <a:p>
            <a:r>
              <a:rPr lang="en-US" dirty="0" smtClean="0"/>
              <a:t>2</a:t>
            </a:r>
            <a:r>
              <a:rPr lang="en-US" baseline="30000" dirty="0" smtClean="0"/>
              <a:t>nd</a:t>
            </a:r>
            <a:r>
              <a:rPr lang="en-US" dirty="0" smtClean="0"/>
              <a:t> principal</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778691"/>
          </a:xfrm>
        </p:spPr>
        <p:txBody>
          <a:bodyPr>
            <a:normAutofit fontScale="70000" lnSpcReduction="20000"/>
          </a:bodyPr>
          <a:lstStyle/>
          <a:p>
            <a:pPr marL="624078" indent="-514350">
              <a:buFont typeface="+mj-lt"/>
              <a:buAutoNum type="arabicPeriod"/>
            </a:pPr>
            <a:r>
              <a:rPr lang="en-US" sz="2800" dirty="0" smtClean="0"/>
              <a:t> The  body exerts  uneven  pressure  against  the  mattress.  The  pressure  is  greater  over the  bony prominences.  Lumps and  creases  in  the  bed  can  cause  bed  sore  due  to  friction between  the  skin  and  mattress  or  wrinkled  sheets.  Therefore,  the  nurse  should  take care  to  make  the  bed  smooth  and  </a:t>
            </a:r>
            <a:r>
              <a:rPr lang="en-US" sz="2800" b="1" u="sng" dirty="0" smtClean="0"/>
              <a:t>unwrinkled.</a:t>
            </a:r>
          </a:p>
          <a:p>
            <a:pPr marL="624078" indent="-514350">
              <a:buFont typeface="+mj-lt"/>
              <a:buAutoNum type="arabicPeriod"/>
            </a:pPr>
            <a:r>
              <a:rPr lang="en-US" sz="2800" dirty="0" smtClean="0"/>
              <a:t>Pull the  bottom  sheet  </a:t>
            </a:r>
            <a:r>
              <a:rPr lang="en-US" sz="2800" b="1" u="sng" dirty="0" smtClean="0"/>
              <a:t>tightly,  </a:t>
            </a:r>
            <a:r>
              <a:rPr lang="en-US" sz="2800" dirty="0" smtClean="0"/>
              <a:t>so  that  there  are  no  wrinkles.</a:t>
            </a:r>
          </a:p>
          <a:p>
            <a:pPr marL="624078" indent="-514350">
              <a:buFont typeface="+mj-lt"/>
              <a:buAutoNum type="arabicPeriod"/>
            </a:pPr>
            <a:r>
              <a:rPr lang="en-US" sz="2800" dirty="0" smtClean="0"/>
              <a:t> The  linen  is  tucked  enough  under  the  mattress,  keep  it  </a:t>
            </a:r>
            <a:r>
              <a:rPr lang="en-US" sz="2800" u="sng" dirty="0" smtClean="0"/>
              <a:t>fixed,  tight  and  smooth.  </a:t>
            </a:r>
            <a:r>
              <a:rPr lang="en-US" sz="2800" dirty="0" smtClean="0"/>
              <a:t>It  is tucked  in  one  side  and  tightened  as  it  is  tucked  in  on  the  opposite  side.</a:t>
            </a:r>
          </a:p>
          <a:p>
            <a:pPr marL="624078" indent="-514350">
              <a:buFont typeface="+mj-lt"/>
              <a:buAutoNum type="arabicPeriod"/>
            </a:pPr>
            <a:r>
              <a:rPr lang="en-US" sz="2800" dirty="0" smtClean="0"/>
              <a:t>While  tightening  the  sheets,  do  not  alter  the  shape  of  the  mattress.  The  mattress  should </a:t>
            </a:r>
            <a:r>
              <a:rPr lang="en-US" sz="2800" u="sng" dirty="0" smtClean="0"/>
              <a:t>remain  flat  </a:t>
            </a:r>
            <a:r>
              <a:rPr lang="en-US" sz="2800" dirty="0" smtClean="0"/>
              <a:t>and  even,  with  the  corners  firm  and  square.</a:t>
            </a:r>
          </a:p>
          <a:p>
            <a:pPr marL="624078" indent="-514350">
              <a:buFont typeface="+mj-lt"/>
              <a:buAutoNum type="arabicPeriod"/>
            </a:pPr>
            <a:r>
              <a:rPr lang="en-US" sz="2800" dirty="0" smtClean="0"/>
              <a:t>If  </a:t>
            </a:r>
            <a:r>
              <a:rPr lang="en-US" sz="2800" b="1" u="sng" dirty="0" smtClean="0"/>
              <a:t>lumps </a:t>
            </a:r>
            <a:r>
              <a:rPr lang="en-US" sz="2800" dirty="0" smtClean="0"/>
              <a:t> are  present  in  mattress  due  to  collection  of  cotton  in  any  area,  it  should  be removed  before  making  the  bed.  Otherwise  it  will  be  a source  of  discomfort  for  patient.</a:t>
            </a:r>
          </a:p>
          <a:p>
            <a:pPr marL="624078" indent="-514350">
              <a:buFont typeface="+mj-lt"/>
              <a:buAutoNum type="arabicPeriod"/>
            </a:pPr>
            <a:r>
              <a:rPr lang="en-US" sz="2800" u="sng" dirty="0" smtClean="0"/>
              <a:t>Turning</a:t>
            </a:r>
            <a:r>
              <a:rPr lang="en-US" sz="2800" dirty="0" smtClean="0"/>
              <a:t>  the  </a:t>
            </a:r>
            <a:r>
              <a:rPr lang="en-US" sz="2800" u="sng" dirty="0" smtClean="0"/>
              <a:t>mattress</a:t>
            </a:r>
            <a:r>
              <a:rPr lang="en-US" sz="2800" dirty="0" smtClean="0"/>
              <a:t>  and  pillows  keeps  them  aired,  thus  keep  fresh  and  soft.</a:t>
            </a:r>
          </a:p>
          <a:p>
            <a:pPr marL="624078" indent="-514350">
              <a:buFont typeface="+mj-lt"/>
              <a:buAutoNum type="arabicPeriod"/>
            </a:pPr>
            <a:r>
              <a:rPr lang="en-US" sz="2800" dirty="0" smtClean="0"/>
              <a:t> No  </a:t>
            </a:r>
            <a:r>
              <a:rPr lang="en-US" sz="2800" u="sng" dirty="0" smtClean="0"/>
              <a:t>wet  linen  </a:t>
            </a:r>
            <a:r>
              <a:rPr lang="en-US" sz="2800" dirty="0" smtClean="0"/>
              <a:t>should  remain  on  bed.</a:t>
            </a:r>
          </a:p>
          <a:p>
            <a:pPr marL="624078" indent="-514350">
              <a:buFont typeface="+mj-lt"/>
              <a:buAutoNum type="arabicPeriod"/>
            </a:pPr>
            <a:endParaRPr lang="en-U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473891"/>
          </a:xfrm>
        </p:spPr>
        <p:txBody>
          <a:bodyPr>
            <a:normAutofit fontScale="92500" lnSpcReduction="20000"/>
          </a:bodyPr>
          <a:lstStyle/>
          <a:p>
            <a:pPr marL="566928" indent="-457200">
              <a:buFont typeface="+mj-lt"/>
              <a:buAutoNum type="arabicPeriod" startAt="8"/>
            </a:pPr>
            <a:r>
              <a:rPr lang="en-US" sz="2400" dirty="0" smtClean="0"/>
              <a:t>If  the  patient  is  in  bed  for  a long time,  tight  upper  bedding  may  cause  foot  drop.</a:t>
            </a:r>
          </a:p>
          <a:p>
            <a:pPr marL="566928" indent="-457200">
              <a:buNone/>
            </a:pPr>
            <a:r>
              <a:rPr lang="en-US" sz="2400" dirty="0" smtClean="0"/>
              <a:t>			-there are some measures  may  be  used  to  prevent  the  bed  linen  tight  over  the  foot and foot drop.</a:t>
            </a:r>
          </a:p>
          <a:p>
            <a:pPr>
              <a:buNone/>
            </a:pPr>
            <a:r>
              <a:rPr lang="en-US" sz="2400" dirty="0" smtClean="0"/>
              <a:t>		a) Tight  the  top  sheet  and  blankets  across the  foot  of  the  bed.</a:t>
            </a:r>
          </a:p>
          <a:p>
            <a:pPr>
              <a:buNone/>
            </a:pPr>
            <a:r>
              <a:rPr lang="en-US" sz="2400" dirty="0" smtClean="0"/>
              <a:t>		b) While  tucking  the  upper  bedding,  ask  the  patient  to adjust the leg.</a:t>
            </a:r>
          </a:p>
          <a:p>
            <a:pPr>
              <a:buNone/>
            </a:pPr>
            <a:r>
              <a:rPr lang="en-US" sz="2400" dirty="0" smtClean="0"/>
              <a:t>		c) Place  a pillow,  foot  board or  cradle  at  the  foot  of  the  bed  to  take  the  weight  of  upper bedding.</a:t>
            </a:r>
          </a:p>
          <a:p>
            <a:pPr marL="566928" indent="-457200">
              <a:buFont typeface="+mj-lt"/>
              <a:buAutoNum type="arabicPeriod" startAt="9"/>
            </a:pPr>
            <a:r>
              <a:rPr lang="en-US" sz="2400" dirty="0" smtClean="0"/>
              <a:t> Bed  made  for  the  patient  should  allow  enough  freedom  for  moving  from  side  to side.  The  movement  of  the  patient  stimulates  circulation,  prevents  bed  sores  and maintains  muscle  tone.  	-Comfort  devices  are  used  to  provide  additional  comfort  to the  patient.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When making beds, use good body mechanics and make each movement purposeful. Good body mechanics maintains the body alignment and prevents fatigue.</a:t>
            </a:r>
          </a:p>
          <a:p>
            <a:endParaRPr lang="en-US" dirty="0"/>
          </a:p>
        </p:txBody>
      </p:sp>
      <p:sp>
        <p:nvSpPr>
          <p:cNvPr id="3" name="Title 2"/>
          <p:cNvSpPr>
            <a:spLocks noGrp="1"/>
          </p:cNvSpPr>
          <p:nvPr>
            <p:ph type="title"/>
          </p:nvPr>
        </p:nvSpPr>
        <p:spPr/>
        <p:txBody>
          <a:bodyPr/>
          <a:lstStyle/>
          <a:p>
            <a:r>
              <a:rPr lang="en-US" dirty="0" smtClean="0"/>
              <a:t>3</a:t>
            </a:r>
            <a:r>
              <a:rPr lang="en-US" baseline="30000" dirty="0" smtClean="0"/>
              <a:t>rd</a:t>
            </a:r>
            <a:r>
              <a:rPr lang="en-US" dirty="0" smtClean="0"/>
              <a:t> principle:-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normAutofit fontScale="85000" lnSpcReduction="10000"/>
          </a:bodyPr>
          <a:lstStyle/>
          <a:p>
            <a:r>
              <a:rPr lang="en-US" dirty="0" smtClean="0"/>
              <a:t>The stability of  the body  is  assured by  keeping  its  centre  of  gravity  over  its  base. </a:t>
            </a:r>
            <a:r>
              <a:rPr lang="en-US" b="1" u="sng" dirty="0" smtClean="0"/>
              <a:t>When the base is wide</a:t>
            </a:r>
            <a:r>
              <a:rPr lang="en-US" dirty="0" smtClean="0"/>
              <a:t>, it  ensures that the person will not fall . The nurse can have a wide  base by  separating  her  feet.</a:t>
            </a:r>
          </a:p>
          <a:p>
            <a:r>
              <a:rPr lang="en-US" dirty="0" smtClean="0"/>
              <a:t>while opening the linen, it  should  be placed  on  the  </a:t>
            </a:r>
            <a:r>
              <a:rPr lang="en-US" u="sng" dirty="0" smtClean="0"/>
              <a:t>edge  of  the  bed  </a:t>
            </a:r>
            <a:r>
              <a:rPr lang="en-US" dirty="0" smtClean="0"/>
              <a:t>rather  than  holding it  above  the  shoulder  level.</a:t>
            </a:r>
          </a:p>
          <a:p>
            <a:r>
              <a:rPr lang="en-US" dirty="0" smtClean="0"/>
              <a:t>While  tucking the sheets under  the  mattress  </a:t>
            </a:r>
            <a:r>
              <a:rPr lang="en-US" u="sng" dirty="0" smtClean="0"/>
              <a:t>flexing</a:t>
            </a:r>
            <a:r>
              <a:rPr lang="en-US" dirty="0" smtClean="0"/>
              <a:t>  is  done  by  knees  and  hips. This reduces strain  on  the  back.</a:t>
            </a:r>
          </a:p>
          <a:p>
            <a:r>
              <a:rPr lang="en-US" dirty="0" smtClean="0"/>
              <a:t>While plating the linen on the bed and tucking them under the mattress face the direction of work and move with the work rather than twisting  the body</a:t>
            </a:r>
          </a:p>
        </p:txBody>
      </p:sp>
      <p:sp>
        <p:nvSpPr>
          <p:cNvPr id="3" name="Title 2"/>
          <p:cNvSpPr>
            <a:spLocks noGrp="1"/>
          </p:cNvSpPr>
          <p:nvPr>
            <p:ph type="title"/>
          </p:nvPr>
        </p:nvSpPr>
        <p:spPr/>
        <p:txBody>
          <a:bodyPr/>
          <a:lstStyle/>
          <a:p>
            <a:r>
              <a:rPr lang="en-US" dirty="0" smtClean="0"/>
              <a:t>Action Of 3</a:t>
            </a:r>
            <a:r>
              <a:rPr lang="en-US" baseline="30000" dirty="0" smtClean="0"/>
              <a:t>rd</a:t>
            </a:r>
            <a:r>
              <a:rPr lang="en-US" dirty="0" smtClean="0"/>
              <a:t>  principle:-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buFont typeface="+mj-lt"/>
              <a:buAutoNum type="arabicPeriod"/>
            </a:pPr>
            <a:r>
              <a:rPr lang="en-US" sz="2800" dirty="0" smtClean="0"/>
              <a:t>Systematic ways of functioning save time, energy and material.</a:t>
            </a:r>
          </a:p>
          <a:p>
            <a:endParaRPr lang="en-US" dirty="0"/>
          </a:p>
        </p:txBody>
      </p:sp>
      <p:sp>
        <p:nvSpPr>
          <p:cNvPr id="3" name="Title 2"/>
          <p:cNvSpPr>
            <a:spLocks noGrp="1"/>
          </p:cNvSpPr>
          <p:nvPr>
            <p:ph type="title"/>
          </p:nvPr>
        </p:nvSpPr>
        <p:spPr/>
        <p:txBody>
          <a:bodyPr/>
          <a:lstStyle/>
          <a:p>
            <a:r>
              <a:rPr lang="en-US" dirty="0" smtClean="0"/>
              <a:t>4</a:t>
            </a:r>
            <a:r>
              <a:rPr lang="en-US" baseline="30000" dirty="0" smtClean="0"/>
              <a:t>th</a:t>
            </a:r>
            <a:r>
              <a:rPr lang="en-US" dirty="0" smtClean="0"/>
              <a:t>  principle:-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endParaRPr lang="en-US" dirty="0" smtClean="0"/>
          </a:p>
          <a:p>
            <a:pPr marL="624078" indent="-514350">
              <a:buFont typeface="+mj-lt"/>
              <a:buAutoNum type="arabicPeriod"/>
            </a:pPr>
            <a:r>
              <a:rPr lang="en-US" dirty="0" smtClean="0"/>
              <a:t>Assemble all articles and arrange them conveniently before starting the bed making, Arrange all linen  in  order  of  use.</a:t>
            </a:r>
          </a:p>
          <a:p>
            <a:pPr marL="624078" indent="-514350">
              <a:buFont typeface="+mj-lt"/>
              <a:buAutoNum type="arabicPeriod"/>
            </a:pPr>
            <a:r>
              <a:rPr lang="en-US" dirty="0" smtClean="0"/>
              <a:t>First finish one  side  of  bed  before  going  to opposite side.</a:t>
            </a:r>
          </a:p>
          <a:p>
            <a:pPr marL="624078" indent="-514350">
              <a:buFont typeface="+mj-lt"/>
              <a:buAutoNum type="arabicPeriod"/>
            </a:pPr>
            <a:r>
              <a:rPr lang="en-US" dirty="0" smtClean="0"/>
              <a:t>While  stripping  the  bed,  remove  the bed linen  one by  one. </a:t>
            </a:r>
          </a:p>
          <a:p>
            <a:pPr marL="624078" indent="-514350">
              <a:buFont typeface="+mj-lt"/>
              <a:buAutoNum type="arabicPeriod"/>
            </a:pPr>
            <a:r>
              <a:rPr lang="en-US" dirty="0" smtClean="0"/>
              <a:t>Hospital articles are not sent to the laundry.</a:t>
            </a:r>
          </a:p>
          <a:p>
            <a:pPr marL="624078" indent="-514350">
              <a:buFont typeface="+mj-lt"/>
              <a:buAutoNum type="arabicPeriod"/>
            </a:pPr>
            <a:r>
              <a:rPr lang="en-US" dirty="0" smtClean="0"/>
              <a:t>The bed sheets are folded in such a  way that it can be replaced easily.</a:t>
            </a:r>
            <a:endParaRPr lang="en-US" dirty="0"/>
          </a:p>
        </p:txBody>
      </p:sp>
      <p:sp>
        <p:nvSpPr>
          <p:cNvPr id="3" name="Title 2"/>
          <p:cNvSpPr>
            <a:spLocks noGrp="1"/>
          </p:cNvSpPr>
          <p:nvPr>
            <p:ph type="title"/>
          </p:nvPr>
        </p:nvSpPr>
        <p:spPr/>
        <p:txBody>
          <a:bodyPr/>
          <a:lstStyle/>
          <a:p>
            <a:r>
              <a:rPr lang="en-US" dirty="0" smtClean="0"/>
              <a:t>Action Of 4</a:t>
            </a:r>
            <a:r>
              <a:rPr lang="en-US" baseline="30000" dirty="0" smtClean="0"/>
              <a:t>th</a:t>
            </a:r>
            <a:r>
              <a:rPr lang="en-US" dirty="0" smtClean="0"/>
              <a:t> principle:-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525963"/>
          </a:xfrm>
        </p:spPr>
        <p:txBody>
          <a:bodyPr>
            <a:normAutofit fontScale="92500" lnSpcReduction="20000"/>
          </a:bodyPr>
          <a:lstStyle/>
          <a:p>
            <a:r>
              <a:rPr lang="en-US" dirty="0" smtClean="0"/>
              <a:t>Wash  hands  before  and  after  the  procedure.</a:t>
            </a:r>
          </a:p>
          <a:p>
            <a:r>
              <a:rPr lang="en-US" dirty="0" smtClean="0"/>
              <a:t>Do  not  expose  the  client  unnecessarily.</a:t>
            </a:r>
          </a:p>
          <a:p>
            <a:r>
              <a:rPr lang="en-US" dirty="0" smtClean="0"/>
              <a:t>Do  not  cover  the  client’s  face  while  placing  the  linen.</a:t>
            </a:r>
          </a:p>
          <a:p>
            <a:r>
              <a:rPr lang="en-US" dirty="0" smtClean="0"/>
              <a:t>Do  not  mix  clean  linen  with  soiled  linen.</a:t>
            </a:r>
          </a:p>
          <a:p>
            <a:r>
              <a:rPr lang="en-US" dirty="0" smtClean="0"/>
              <a:t>Never  place  the  woolen  blanket  next  to  the  client’s  body</a:t>
            </a:r>
          </a:p>
          <a:p>
            <a:r>
              <a:rPr lang="en-US" dirty="0" smtClean="0"/>
              <a:t>Never  allow  the  client  to  lie down  on  the  mackintosh </a:t>
            </a:r>
          </a:p>
          <a:p>
            <a:r>
              <a:rPr lang="en-US" dirty="0" smtClean="0"/>
              <a:t>Shake  the  linen  gently.</a:t>
            </a:r>
          </a:p>
          <a:p>
            <a:r>
              <a:rPr lang="en-US" dirty="0" smtClean="0"/>
              <a:t> Do  not  let  the  linen  touch  your  body  or  uniform.</a:t>
            </a:r>
          </a:p>
          <a:p>
            <a:endParaRPr lang="en-US" dirty="0" smtClean="0"/>
          </a:p>
        </p:txBody>
      </p:sp>
      <p:sp>
        <p:nvSpPr>
          <p:cNvPr id="3" name="Title 2"/>
          <p:cNvSpPr>
            <a:spLocks noGrp="1"/>
          </p:cNvSpPr>
          <p:nvPr>
            <p:ph type="title"/>
          </p:nvPr>
        </p:nvSpPr>
        <p:spPr/>
        <p:txBody>
          <a:bodyPr>
            <a:normAutofit fontScale="90000"/>
          </a:bodyPr>
          <a:lstStyle/>
          <a:p>
            <a:r>
              <a:rPr lang="en-US" dirty="0" smtClean="0"/>
              <a:t>General Instructions  for  Bed  Making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 Maintain  good  body  mechanics.</a:t>
            </a:r>
          </a:p>
          <a:p>
            <a:r>
              <a:rPr lang="en-US" dirty="0" smtClean="0"/>
              <a:t> Make  the  bed  firm,  smooth  and  unwrinkled.</a:t>
            </a:r>
          </a:p>
          <a:p>
            <a:r>
              <a:rPr lang="en-US" dirty="0" smtClean="0"/>
              <a:t>Practice  economy  of  time,  energy  and  material.</a:t>
            </a:r>
          </a:p>
          <a:p>
            <a:r>
              <a:rPr lang="en-US" dirty="0" smtClean="0"/>
              <a:t>The  cotton  mattress  must  be  turned,  aired  and  made  free of  lumps  and  creases.</a:t>
            </a:r>
          </a:p>
          <a:p>
            <a:r>
              <a:rPr lang="en-US" dirty="0" smtClean="0"/>
              <a:t>Always  get  extra  help  to  make  a  bed  for  helpless  clients  and prevent  them  from  falling.  The  side  rails  may  be  used  to prevent  them  falling  if  extra  help  is  not  available.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Cot</a:t>
            </a:r>
          </a:p>
          <a:p>
            <a:r>
              <a:rPr lang="en-US" dirty="0" smtClean="0"/>
              <a:t>Mattress</a:t>
            </a:r>
          </a:p>
          <a:p>
            <a:r>
              <a:rPr lang="en-US" dirty="0" smtClean="0"/>
              <a:t>Pillow</a:t>
            </a:r>
          </a:p>
          <a:p>
            <a:r>
              <a:rPr lang="en-US" dirty="0" smtClean="0"/>
              <a:t>Chair </a:t>
            </a:r>
          </a:p>
          <a:p>
            <a:r>
              <a:rPr lang="en-US" dirty="0" smtClean="0"/>
              <a:t>Stool</a:t>
            </a:r>
          </a:p>
          <a:p>
            <a:r>
              <a:rPr lang="en-US" dirty="0" smtClean="0"/>
              <a:t>Locker</a:t>
            </a:r>
          </a:p>
          <a:p>
            <a:r>
              <a:rPr lang="en-US" dirty="0" smtClean="0"/>
              <a:t>Mackintosh</a:t>
            </a:r>
          </a:p>
          <a:p>
            <a:r>
              <a:rPr lang="en-US" dirty="0" smtClean="0"/>
              <a:t>Blanket </a:t>
            </a:r>
          </a:p>
          <a:p>
            <a:r>
              <a:rPr lang="en-US" dirty="0" smtClean="0"/>
              <a:t>Mattress cover</a:t>
            </a:r>
          </a:p>
          <a:p>
            <a:r>
              <a:rPr lang="en-US" dirty="0" smtClean="0"/>
              <a:t>Top sheet and bottom sheet</a:t>
            </a:r>
          </a:p>
          <a:p>
            <a:r>
              <a:rPr lang="en-US" dirty="0" smtClean="0"/>
              <a:t>Pillow cover</a:t>
            </a:r>
          </a:p>
          <a:p>
            <a:r>
              <a:rPr lang="en-US" dirty="0" smtClean="0"/>
              <a:t>Counterpane </a:t>
            </a:r>
          </a:p>
          <a:p>
            <a:endParaRPr lang="en-US" dirty="0" smtClean="0"/>
          </a:p>
          <a:p>
            <a:pPr>
              <a:buNone/>
            </a:pPr>
            <a:endParaRPr lang="en-US" dirty="0"/>
          </a:p>
        </p:txBody>
      </p:sp>
      <p:sp>
        <p:nvSpPr>
          <p:cNvPr id="3" name="Title 2"/>
          <p:cNvSpPr>
            <a:spLocks noGrp="1"/>
          </p:cNvSpPr>
          <p:nvPr>
            <p:ph type="title"/>
          </p:nvPr>
        </p:nvSpPr>
        <p:spPr/>
        <p:txBody>
          <a:bodyPr/>
          <a:lstStyle/>
          <a:p>
            <a:r>
              <a:rPr lang="en-US" dirty="0" err="1" smtClean="0"/>
              <a:t>Preparatin</a:t>
            </a:r>
            <a:r>
              <a:rPr lang="en-US" dirty="0" smtClean="0"/>
              <a:t> of articles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Check the doctors order for specific precaution regarding movement and positioning of the client .</a:t>
            </a:r>
          </a:p>
          <a:p>
            <a:r>
              <a:rPr lang="en-US" dirty="0" smtClean="0"/>
              <a:t>Assess the client ability for self care .</a:t>
            </a:r>
          </a:p>
          <a:p>
            <a:r>
              <a:rPr lang="en-US" dirty="0" smtClean="0"/>
              <a:t>Check the furniture and linen available in client’s unit.</a:t>
            </a:r>
          </a:p>
          <a:p>
            <a:r>
              <a:rPr lang="en-US" dirty="0" smtClean="0"/>
              <a:t> assess the number of clean linen needed.</a:t>
            </a:r>
          </a:p>
          <a:p>
            <a:r>
              <a:rPr lang="en-US" dirty="0" smtClean="0"/>
              <a:t>Assess the articles needed for the comfort of the client  </a:t>
            </a:r>
            <a:endParaRPr lang="en-US" dirty="0"/>
          </a:p>
        </p:txBody>
      </p:sp>
      <p:sp>
        <p:nvSpPr>
          <p:cNvPr id="3" name="Title 2"/>
          <p:cNvSpPr>
            <a:spLocks noGrp="1"/>
          </p:cNvSpPr>
          <p:nvPr>
            <p:ph type="title"/>
          </p:nvPr>
        </p:nvSpPr>
        <p:spPr/>
        <p:txBody>
          <a:bodyPr/>
          <a:lstStyle/>
          <a:p>
            <a:r>
              <a:rPr lang="en-US" dirty="0" smtClean="0"/>
              <a:t>Preliminary assessment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Explain the procedure to the client to win cooperation and confidence of the client </a:t>
            </a:r>
          </a:p>
          <a:p>
            <a:r>
              <a:rPr lang="en-US" dirty="0" smtClean="0"/>
              <a:t>Explain how the client can assist.</a:t>
            </a:r>
          </a:p>
          <a:p>
            <a:r>
              <a:rPr lang="en-US" dirty="0" smtClean="0"/>
              <a:t>Explain the sequence of the procedure.</a:t>
            </a:r>
          </a:p>
          <a:p>
            <a:r>
              <a:rPr lang="en-US" dirty="0" smtClean="0"/>
              <a:t>To provide privacy if needed.</a:t>
            </a:r>
          </a:p>
          <a:p>
            <a:r>
              <a:rPr lang="en-US" dirty="0" smtClean="0"/>
              <a:t>Move furniture away from bed.</a:t>
            </a:r>
          </a:p>
          <a:p>
            <a:r>
              <a:rPr lang="en-US" dirty="0" smtClean="0"/>
              <a:t> move the bed away from the wall.</a:t>
            </a:r>
          </a:p>
          <a:p>
            <a:r>
              <a:rPr lang="en-US" dirty="0" smtClean="0"/>
              <a:t>Place the chair at the foot of the bed and place the clean linen on it in reverse order to use.</a:t>
            </a:r>
          </a:p>
        </p:txBody>
      </p:sp>
      <p:sp>
        <p:nvSpPr>
          <p:cNvPr id="3" name="Title 2"/>
          <p:cNvSpPr>
            <a:spLocks noGrp="1"/>
          </p:cNvSpPr>
          <p:nvPr>
            <p:ph type="title"/>
          </p:nvPr>
        </p:nvSpPr>
        <p:spPr/>
        <p:txBody>
          <a:bodyPr>
            <a:normAutofit fontScale="90000"/>
          </a:bodyPr>
          <a:lstStyle/>
          <a:p>
            <a:r>
              <a:rPr lang="en-US" dirty="0" smtClean="0"/>
              <a:t>Preparation of client and the unit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32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smtClean="0"/>
              <a:t>Types of the bed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624078" indent="-514350">
              <a:buAutoNum type="arabicPeriod"/>
            </a:pPr>
            <a:r>
              <a:rPr lang="en-US" dirty="0" smtClean="0"/>
              <a:t>Closed  bed</a:t>
            </a:r>
          </a:p>
          <a:p>
            <a:pPr marL="880110" lvl="1" indent="-514350">
              <a:buNone/>
            </a:pPr>
            <a:r>
              <a:rPr lang="en-US" dirty="0" smtClean="0"/>
              <a:t>	-It is empty bed in which top covers are so arranged that all linens beneath the top cover so fully protected from dust and waiting for patient.</a:t>
            </a:r>
          </a:p>
          <a:p>
            <a:pPr marL="880110" lvl="1" indent="-514350">
              <a:buNone/>
            </a:pPr>
            <a:r>
              <a:rPr lang="en-US" dirty="0" smtClean="0"/>
              <a:t>	- a bed which remain empty until the admission of another patient is done .</a:t>
            </a:r>
          </a:p>
          <a:p>
            <a:pPr marL="880110" lvl="1" indent="-514350">
              <a:buNone/>
            </a:pPr>
            <a:r>
              <a:rPr lang="en-US" dirty="0" smtClean="0"/>
              <a:t> 	- on the admission of patient , the closed bed is converted into the open bed .</a:t>
            </a:r>
          </a:p>
          <a:p>
            <a:pPr marL="880110" lvl="1" indent="-514350">
              <a:buNone/>
            </a:pPr>
            <a:r>
              <a:rPr lang="en-US" dirty="0" smtClean="0"/>
              <a:t>2. Open bed </a:t>
            </a:r>
          </a:p>
          <a:p>
            <a:pPr marL="880110" lvl="1" indent="-514350">
              <a:buNone/>
            </a:pPr>
            <a:r>
              <a:rPr lang="en-US" dirty="0" smtClean="0"/>
              <a:t>	it is used to designate when it is occupied by the patient.</a:t>
            </a:r>
          </a:p>
          <a:p>
            <a:pPr marL="880110" lvl="1" indent="-514350">
              <a:buNone/>
            </a:pPr>
            <a:r>
              <a:rPr lang="en-US" dirty="0" smtClean="0"/>
              <a:t>	it is made either for new </a:t>
            </a:r>
            <a:r>
              <a:rPr lang="en-US" dirty="0" err="1" smtClean="0"/>
              <a:t>ptient</a:t>
            </a:r>
            <a:r>
              <a:rPr lang="en-US" dirty="0" smtClean="0"/>
              <a:t> or ambulatory pt.</a:t>
            </a:r>
          </a:p>
          <a:p>
            <a:pPr marL="880110" lvl="1" indent="-514350">
              <a:buNone/>
            </a:pPr>
            <a:r>
              <a:rPr lang="en-US" dirty="0" smtClean="0"/>
              <a:t>	</a:t>
            </a:r>
            <a:endParaRPr lang="en-US" dirty="0"/>
          </a:p>
        </p:txBody>
      </p:sp>
      <p:sp>
        <p:nvSpPr>
          <p:cNvPr id="3" name="Title 2"/>
          <p:cNvSpPr>
            <a:spLocks noGrp="1"/>
          </p:cNvSpPr>
          <p:nvPr>
            <p:ph type="title"/>
          </p:nvPr>
        </p:nvSpPr>
        <p:spPr/>
        <p:txBody>
          <a:bodyPr/>
          <a:lstStyle/>
          <a:p>
            <a:r>
              <a:rPr lang="en-US" dirty="0" smtClean="0"/>
              <a:t>Types of the bed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Admission bed :- </a:t>
            </a:r>
          </a:p>
          <a:p>
            <a:pPr lvl="1"/>
            <a:r>
              <a:rPr lang="en-US" dirty="0" smtClean="0"/>
              <a:t>This bed is made same way as in a open bed.</a:t>
            </a:r>
          </a:p>
          <a:p>
            <a:pPr lvl="1"/>
            <a:r>
              <a:rPr lang="en-US" dirty="0" smtClean="0"/>
              <a:t>The patient gets into the bed after through bath and changing into hospital dress , it is custom in every hospital.</a:t>
            </a:r>
          </a:p>
          <a:p>
            <a:r>
              <a:rPr lang="en-US" dirty="0" smtClean="0"/>
              <a:t>Occupied bed :-  </a:t>
            </a:r>
          </a:p>
          <a:p>
            <a:pPr lvl="1"/>
            <a:r>
              <a:rPr lang="en-US" dirty="0" smtClean="0"/>
              <a:t>This is made for a patient who can not get out of bed .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Post-operative bed :- </a:t>
            </a:r>
          </a:p>
          <a:p>
            <a:pPr lvl="1"/>
            <a:r>
              <a:rPr lang="en-US" dirty="0" smtClean="0"/>
              <a:t>It is one which is prepared for a patient who is recovering from the effect of anesthesia following surgical operation .</a:t>
            </a:r>
          </a:p>
          <a:p>
            <a:pPr lvl="1"/>
            <a:endParaRPr lang="en-US" dirty="0" smtClean="0"/>
          </a:p>
          <a:p>
            <a:r>
              <a:rPr lang="en-US" dirty="0" smtClean="0"/>
              <a:t>Fracture bed :-</a:t>
            </a:r>
          </a:p>
          <a:p>
            <a:pPr lvl="1"/>
            <a:r>
              <a:rPr lang="en-US" dirty="0" smtClean="0"/>
              <a:t>It is one which is used for a patient with fracture of leg extremities to provide support by use of firm mattress that rest on a bed board.</a:t>
            </a:r>
          </a:p>
        </p:txBody>
      </p:sp>
      <p:pic>
        <p:nvPicPr>
          <p:cNvPr id="4" name="Picture 2" descr="C:\Users\user\Desktop\download.jpg"/>
          <p:cNvPicPr>
            <a:picLocks noChangeAspect="1" noChangeArrowheads="1"/>
          </p:cNvPicPr>
          <p:nvPr/>
        </p:nvPicPr>
        <p:blipFill>
          <a:blip r:embed="rId2"/>
          <a:srcRect/>
          <a:stretch>
            <a:fillRect/>
          </a:stretch>
        </p:blipFill>
        <p:spPr bwMode="auto">
          <a:xfrm>
            <a:off x="0" y="5010150"/>
            <a:ext cx="2695575" cy="1847850"/>
          </a:xfrm>
          <a:prstGeom prst="rect">
            <a:avLst/>
          </a:prstGeom>
          <a:noFill/>
        </p:spPr>
      </p:pic>
      <p:pic>
        <p:nvPicPr>
          <p:cNvPr id="2050" name="Picture 2" descr="C:\Users\user\Desktop\download (1).jpg"/>
          <p:cNvPicPr>
            <a:picLocks noChangeAspect="1" noChangeArrowheads="1"/>
          </p:cNvPicPr>
          <p:nvPr/>
        </p:nvPicPr>
        <p:blipFill>
          <a:blip r:embed="rId3"/>
          <a:srcRect/>
          <a:stretch>
            <a:fillRect/>
          </a:stretch>
        </p:blipFill>
        <p:spPr bwMode="auto">
          <a:xfrm>
            <a:off x="6019800" y="4648200"/>
            <a:ext cx="3124200" cy="22098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Amputation bed :- </a:t>
            </a:r>
          </a:p>
          <a:p>
            <a:pPr lvl="1"/>
            <a:r>
              <a:rPr lang="en-US" dirty="0" smtClean="0"/>
              <a:t>Amputation bed is prepared to provide maximum y comfort  to the patient by medical staff and family.</a:t>
            </a:r>
          </a:p>
          <a:p>
            <a:pPr lvl="1"/>
            <a:endParaRPr lang="en-US" dirty="0" smtClean="0"/>
          </a:p>
          <a:p>
            <a:pPr lvl="1"/>
            <a:r>
              <a:rPr lang="en-US" dirty="0" smtClean="0"/>
              <a:t>It is used after amputation of leg to take weight of bed cloths </a:t>
            </a:r>
          </a:p>
          <a:p>
            <a:pPr lvl="1"/>
            <a:r>
              <a:rPr lang="en-US" dirty="0" smtClean="0"/>
              <a:t>Extra article needed for bed cradle and extra set of top sheet.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Cardiac bed :-</a:t>
            </a:r>
          </a:p>
          <a:p>
            <a:pPr lvl="1"/>
            <a:r>
              <a:rPr lang="en-US" dirty="0" smtClean="0"/>
              <a:t>Cardiac bed is made with special arrangement , which are required by a cardiac patient .</a:t>
            </a:r>
          </a:p>
          <a:p>
            <a:pPr lvl="1"/>
            <a:r>
              <a:rPr lang="en-US" dirty="0" smtClean="0"/>
              <a:t>There is special cardiac table provided with the patient’s bed with all equipment available for emergency cardiovascular support like oxygen masks , nasogastric </a:t>
            </a:r>
            <a:r>
              <a:rPr lang="en-US" smtClean="0"/>
              <a:t>tubes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572</TotalTime>
  <Words>1578</Words>
  <Application>Microsoft Office PowerPoint</Application>
  <PresentationFormat>On-screen Show (4:3)</PresentationFormat>
  <Paragraphs>161</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Bed Making </vt:lpstr>
      <vt:lpstr>Bed Making </vt:lpstr>
      <vt:lpstr>Purpose :-</vt:lpstr>
      <vt:lpstr>Importance :-</vt:lpstr>
      <vt:lpstr>Principles :-</vt:lpstr>
      <vt:lpstr>Slide 6</vt:lpstr>
      <vt:lpstr>Slide 7</vt:lpstr>
      <vt:lpstr>Action Of 1st principal:- </vt:lpstr>
      <vt:lpstr>Slide 9</vt:lpstr>
      <vt:lpstr>2nd principal</vt:lpstr>
      <vt:lpstr>Slide 11</vt:lpstr>
      <vt:lpstr>Slide 12</vt:lpstr>
      <vt:lpstr>3rd principle:- </vt:lpstr>
      <vt:lpstr>Action Of 3rd  principle:- </vt:lpstr>
      <vt:lpstr>4th  principle:- </vt:lpstr>
      <vt:lpstr>Action Of 4th principle:- </vt:lpstr>
      <vt:lpstr>General Instructions  for  Bed  Making</vt:lpstr>
      <vt:lpstr>Slide 18</vt:lpstr>
      <vt:lpstr>Preparatin of articles</vt:lpstr>
      <vt:lpstr>Preliminary assessment </vt:lpstr>
      <vt:lpstr>Preparation of client and the unit</vt:lpstr>
      <vt:lpstr>Types of the bed </vt:lpstr>
      <vt:lpstr>Types of the bed </vt:lpstr>
      <vt:lpstr>Slide 24</vt:lpstr>
      <vt:lpstr>Slide 25</vt:lpstr>
      <vt:lpstr>Slide 26</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Bed Making </dc:title>
  <dc:creator>user</dc:creator>
  <cp:lastModifiedBy>pc1</cp:lastModifiedBy>
  <cp:revision>22</cp:revision>
  <dcterms:created xsi:type="dcterms:W3CDTF">2006-08-16T00:00:00Z</dcterms:created>
  <dcterms:modified xsi:type="dcterms:W3CDTF">2024-07-24T06:55:50Z</dcterms:modified>
</cp:coreProperties>
</file>