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600" dirty="0" smtClean="0"/>
              <a:t>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Health is very important for every </a:t>
            </a:r>
            <a:r>
              <a:rPr lang="en-US" dirty="0" err="1" smtClean="0"/>
              <a:t>individua</a:t>
            </a:r>
            <a:r>
              <a:rPr lang="en-US" dirty="0" smtClean="0"/>
              <a:t> for living on earth.</a:t>
            </a:r>
          </a:p>
          <a:p>
            <a:pPr algn="just"/>
            <a:r>
              <a:rPr lang="en-US" dirty="0" smtClean="0"/>
              <a:t>A most common aspect in every culture is health.</a:t>
            </a:r>
          </a:p>
          <a:p>
            <a:pPr algn="just"/>
            <a:r>
              <a:rPr lang="en-US" dirty="0" smtClean="0"/>
              <a:t>Some older definitions stated health as “Absence of disease”. No one having same view point on health aspect.</a:t>
            </a:r>
          </a:p>
          <a:p>
            <a:pPr algn="just"/>
            <a:r>
              <a:rPr lang="en-US" dirty="0" smtClean="0"/>
              <a:t> Health- Normal body equilibrium </a:t>
            </a:r>
          </a:p>
          <a:p>
            <a:pPr algn="just"/>
            <a:r>
              <a:rPr lang="en-US" dirty="0" smtClean="0"/>
              <a:t>Disease- Disturbance in body equilibrium</a:t>
            </a:r>
          </a:p>
          <a:p>
            <a:pPr algn="just"/>
            <a:r>
              <a:rPr lang="en-US" dirty="0" smtClean="0"/>
              <a:t>Every person is free to live his/her own ways. But sometimes the people adopt many irregular ways of living life, that they do not understand the value of health.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/>
              <a:t>Health is a state of complete physical, mental, social and spiritual wellbeing &amp; not merely absence of disease.</a:t>
            </a:r>
          </a:p>
          <a:p>
            <a:pPr algn="r">
              <a:buNone/>
            </a:pPr>
            <a:r>
              <a:rPr lang="en-US" sz="4000" dirty="0" smtClean="0"/>
              <a:t>	- WHO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Concept of health:-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Biomedical concept</a:t>
            </a:r>
          </a:p>
          <a:p>
            <a:r>
              <a:rPr lang="en-US" sz="3200" dirty="0" smtClean="0"/>
              <a:t>Economical concept</a:t>
            </a:r>
          </a:p>
          <a:p>
            <a:r>
              <a:rPr lang="en-US" sz="3200" dirty="0" smtClean="0"/>
              <a:t>Psychological concept</a:t>
            </a:r>
          </a:p>
          <a:p>
            <a:r>
              <a:rPr lang="en-US" sz="3200" dirty="0" smtClean="0"/>
              <a:t>Holistic concept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physical dimensions</a:t>
            </a:r>
          </a:p>
          <a:p>
            <a:pPr lvl="1" algn="just"/>
            <a:r>
              <a:rPr lang="en-US" dirty="0" smtClean="0"/>
              <a:t>We consider the accurate functioning of body, from the smallest unit like cell to the functioning of a largest organ of body and well coordination of all the body organs.</a:t>
            </a:r>
          </a:p>
          <a:p>
            <a:pPr algn="just"/>
            <a:r>
              <a:rPr lang="en-US" dirty="0" smtClean="0"/>
              <a:t>Mental dimensions</a:t>
            </a:r>
          </a:p>
          <a:p>
            <a:pPr lvl="1" algn="just"/>
            <a:r>
              <a:rPr lang="en-US" dirty="0" smtClean="0"/>
              <a:t>It is ability to deal with every situation of life whether it is favorable or unfavorable </a:t>
            </a:r>
            <a:r>
              <a:rPr lang="en-US" dirty="0" err="1" smtClean="0"/>
              <a:t>intelligentlly</a:t>
            </a:r>
            <a:r>
              <a:rPr lang="en-US" dirty="0" smtClean="0"/>
              <a:t> and logically or we can say that it’s balance B/W the individual and its surrounding world, living harmoniously in the society, accepting reality of situations and adapt </a:t>
            </a:r>
            <a:r>
              <a:rPr lang="en-US" dirty="0" err="1" smtClean="0"/>
              <a:t>himdelf</a:t>
            </a:r>
            <a:r>
              <a:rPr lang="en-US" dirty="0" smtClean="0"/>
              <a:t> according to the situation.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Social dimensions</a:t>
            </a:r>
          </a:p>
          <a:p>
            <a:r>
              <a:rPr lang="en-US" dirty="0" smtClean="0"/>
              <a:t>Spiritual dimensions</a:t>
            </a:r>
          </a:p>
          <a:p>
            <a:r>
              <a:rPr lang="en-US" dirty="0" smtClean="0"/>
              <a:t>Emotional dimensions</a:t>
            </a:r>
          </a:p>
          <a:p>
            <a:r>
              <a:rPr lang="en-US" dirty="0" smtClean="0"/>
              <a:t>Vocational dimensions</a:t>
            </a:r>
          </a:p>
          <a:p>
            <a:r>
              <a:rPr lang="en-US" dirty="0" smtClean="0"/>
              <a:t>Other dimensions</a:t>
            </a:r>
          </a:p>
          <a:p>
            <a:pPr lvl="1"/>
            <a:r>
              <a:rPr lang="en-US" dirty="0" smtClean="0"/>
              <a:t>Philosophical</a:t>
            </a:r>
          </a:p>
          <a:p>
            <a:pPr lvl="1"/>
            <a:r>
              <a:rPr lang="en-US" dirty="0" smtClean="0"/>
              <a:t>Socio-Economical</a:t>
            </a:r>
          </a:p>
          <a:p>
            <a:pPr lvl="1"/>
            <a:r>
              <a:rPr lang="en-US" dirty="0" smtClean="0"/>
              <a:t>Cultural</a:t>
            </a:r>
          </a:p>
          <a:p>
            <a:pPr lvl="1"/>
            <a:r>
              <a:rPr lang="en-US" dirty="0" smtClean="0"/>
              <a:t>Environmental</a:t>
            </a:r>
          </a:p>
          <a:p>
            <a:pPr lvl="1"/>
            <a:r>
              <a:rPr lang="en-US" dirty="0" smtClean="0"/>
              <a:t>Educational</a:t>
            </a:r>
          </a:p>
          <a:p>
            <a:pPr lvl="1"/>
            <a:r>
              <a:rPr lang="en-US" dirty="0" smtClean="0"/>
              <a:t>Nutritional</a:t>
            </a:r>
          </a:p>
          <a:p>
            <a:pPr lvl="1"/>
            <a:r>
              <a:rPr lang="en-US" dirty="0" smtClean="0"/>
              <a:t>Curative</a:t>
            </a:r>
          </a:p>
          <a:p>
            <a:pPr lvl="1"/>
            <a:r>
              <a:rPr lang="en-US" dirty="0" smtClean="0"/>
              <a:t>Preventive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233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HEALTH</vt:lpstr>
      <vt:lpstr>Introduction</vt:lpstr>
      <vt:lpstr>Definition:-</vt:lpstr>
      <vt:lpstr>Changing Concept of health:-</vt:lpstr>
      <vt:lpstr>Dimensions of Health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</dc:title>
  <dc:creator>OppO</dc:creator>
  <cp:lastModifiedBy>nurshing</cp:lastModifiedBy>
  <cp:revision>3</cp:revision>
  <dcterms:created xsi:type="dcterms:W3CDTF">2006-08-16T00:00:00Z</dcterms:created>
  <dcterms:modified xsi:type="dcterms:W3CDTF">2020-10-08T06:09:50Z</dcterms:modified>
</cp:coreProperties>
</file>