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6" r:id="rId21"/>
    <p:sldId id="275" r:id="rId22"/>
    <p:sldId id="287" r:id="rId23"/>
    <p:sldId id="276" r:id="rId24"/>
    <p:sldId id="288" r:id="rId25"/>
    <p:sldId id="277" r:id="rId26"/>
    <p:sldId id="291" r:id="rId27"/>
    <p:sldId id="278" r:id="rId28"/>
    <p:sldId id="289" r:id="rId29"/>
    <p:sldId id="279" r:id="rId30"/>
    <p:sldId id="290" r:id="rId31"/>
    <p:sldId id="280" r:id="rId32"/>
    <p:sldId id="285" r:id="rId33"/>
    <p:sldId id="281" r:id="rId34"/>
    <p:sldId id="284" r:id="rId35"/>
    <p:sldId id="282" r:id="rId36"/>
    <p:sldId id="283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3E304E-A4BA-498B-B770-11ADDE185DF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B217748-9957-4696-8DFF-1008D4CEF5FC}">
      <dgm:prSet/>
      <dgm:spPr/>
      <dgm:t>
        <a:bodyPr/>
        <a:lstStyle/>
        <a:p>
          <a:pPr rtl="0"/>
          <a:r>
            <a:rPr lang="en-US" dirty="0" smtClean="0"/>
            <a:t>Meaning :- </a:t>
          </a:r>
          <a:endParaRPr lang="en-US" dirty="0"/>
        </a:p>
      </dgm:t>
    </dgm:pt>
    <dgm:pt modelId="{D73A6FA4-F240-4617-A0D1-BD36AFEF0F52}" type="parTrans" cxnId="{61FDD456-F584-49D5-BF42-6A1EBEA3C5BD}">
      <dgm:prSet/>
      <dgm:spPr/>
      <dgm:t>
        <a:bodyPr/>
        <a:lstStyle/>
        <a:p>
          <a:endParaRPr lang="en-US"/>
        </a:p>
      </dgm:t>
    </dgm:pt>
    <dgm:pt modelId="{056FB777-00BB-458E-A957-E37BAE0434C7}" type="sibTrans" cxnId="{61FDD456-F584-49D5-BF42-6A1EBEA3C5BD}">
      <dgm:prSet/>
      <dgm:spPr/>
      <dgm:t>
        <a:bodyPr/>
        <a:lstStyle/>
        <a:p>
          <a:endParaRPr lang="en-US"/>
        </a:p>
      </dgm:t>
    </dgm:pt>
    <dgm:pt modelId="{791EDB98-5B8D-42CD-B6F5-B750B174A60D}">
      <dgm:prSet/>
      <dgm:spPr/>
      <dgm:t>
        <a:bodyPr/>
        <a:lstStyle/>
        <a:p>
          <a:pPr rtl="0"/>
          <a:r>
            <a:rPr lang="en-US" dirty="0" smtClean="0"/>
            <a:t>Comfort is state of freedom from pain , discomfort, tension and anxiety .</a:t>
          </a:r>
          <a:endParaRPr lang="en-US" dirty="0"/>
        </a:p>
      </dgm:t>
    </dgm:pt>
    <dgm:pt modelId="{A92B3612-8DC3-4AA7-A127-D88CCCF58C60}" type="parTrans" cxnId="{AF7C8455-75A7-4082-90EB-23D005589F43}">
      <dgm:prSet/>
      <dgm:spPr/>
      <dgm:t>
        <a:bodyPr/>
        <a:lstStyle/>
        <a:p>
          <a:endParaRPr lang="en-US"/>
        </a:p>
      </dgm:t>
    </dgm:pt>
    <dgm:pt modelId="{92C48387-40BD-4ADA-BB4F-C3DC45124A7E}" type="sibTrans" cxnId="{AF7C8455-75A7-4082-90EB-23D005589F43}">
      <dgm:prSet/>
      <dgm:spPr/>
      <dgm:t>
        <a:bodyPr/>
        <a:lstStyle/>
        <a:p>
          <a:endParaRPr lang="en-US"/>
        </a:p>
      </dgm:t>
    </dgm:pt>
    <dgm:pt modelId="{D7496C8D-29C8-4A4F-98C1-7E68FBB8C3BE}">
      <dgm:prSet/>
      <dgm:spPr/>
      <dgm:t>
        <a:bodyPr/>
        <a:lstStyle/>
        <a:p>
          <a:pPr rtl="0"/>
          <a:r>
            <a:rPr lang="en-US" dirty="0" smtClean="0"/>
            <a:t>Definition :- </a:t>
          </a:r>
          <a:endParaRPr lang="en-US" dirty="0"/>
        </a:p>
      </dgm:t>
    </dgm:pt>
    <dgm:pt modelId="{C57F40D7-F5C9-4EAE-969B-544170D01ED6}" type="parTrans" cxnId="{A836D387-1423-4A4B-BD96-3DA670D0AEFC}">
      <dgm:prSet/>
      <dgm:spPr/>
      <dgm:t>
        <a:bodyPr/>
        <a:lstStyle/>
        <a:p>
          <a:endParaRPr lang="en-US"/>
        </a:p>
      </dgm:t>
    </dgm:pt>
    <dgm:pt modelId="{C9377427-967D-4ECC-8B0A-093CD37D1F34}" type="sibTrans" cxnId="{A836D387-1423-4A4B-BD96-3DA670D0AEFC}">
      <dgm:prSet/>
      <dgm:spPr/>
      <dgm:t>
        <a:bodyPr/>
        <a:lstStyle/>
        <a:p>
          <a:endParaRPr lang="en-US"/>
        </a:p>
      </dgm:t>
    </dgm:pt>
    <dgm:pt modelId="{5336BA97-E039-4AF8-BBD8-B7FAE8EE7C55}">
      <dgm:prSet/>
      <dgm:spPr/>
      <dgm:t>
        <a:bodyPr/>
        <a:lstStyle/>
        <a:p>
          <a:pPr rtl="0"/>
          <a:r>
            <a:rPr lang="en-US" dirty="0" smtClean="0"/>
            <a:t>Its defined as the contented enjoyment in physical or mental well being , freedom from pain or trouble. </a:t>
          </a:r>
          <a:endParaRPr lang="en-US" dirty="0"/>
        </a:p>
      </dgm:t>
    </dgm:pt>
    <dgm:pt modelId="{39252180-9F09-4215-BF31-85A22B9B2950}" type="parTrans" cxnId="{DD41A944-085A-41AB-92F6-56CD1D70E443}">
      <dgm:prSet/>
      <dgm:spPr/>
      <dgm:t>
        <a:bodyPr/>
        <a:lstStyle/>
        <a:p>
          <a:endParaRPr lang="en-US"/>
        </a:p>
      </dgm:t>
    </dgm:pt>
    <dgm:pt modelId="{B7103BFF-E2C4-4B5B-9A82-81B39BA5B4B6}" type="sibTrans" cxnId="{DD41A944-085A-41AB-92F6-56CD1D70E443}">
      <dgm:prSet/>
      <dgm:spPr/>
      <dgm:t>
        <a:bodyPr/>
        <a:lstStyle/>
        <a:p>
          <a:endParaRPr lang="en-US"/>
        </a:p>
      </dgm:t>
    </dgm:pt>
    <dgm:pt modelId="{84BDDBA2-F324-4D39-BC8E-D32F0452C187}" type="pres">
      <dgm:prSet presAssocID="{1C3E304E-A4BA-498B-B770-11ADDE185DF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EA5E9C-5330-40CA-892D-4D4712700666}" type="pres">
      <dgm:prSet presAssocID="{4B217748-9957-4696-8DFF-1008D4CEF5F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F5E34-1385-4B84-BE7E-851D344851C7}" type="pres">
      <dgm:prSet presAssocID="{4B217748-9957-4696-8DFF-1008D4CEF5FC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10E471-2422-4C18-91CF-6F93B2E745B8}" type="pres">
      <dgm:prSet presAssocID="{D7496C8D-29C8-4A4F-98C1-7E68FBB8C3B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178A95-E359-4872-8B2B-7B048DBAD298}" type="pres">
      <dgm:prSet presAssocID="{D7496C8D-29C8-4A4F-98C1-7E68FBB8C3BE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C25521-E80A-49F1-BC76-42A69E9CFAAA}" type="presOf" srcId="{5336BA97-E039-4AF8-BBD8-B7FAE8EE7C55}" destId="{05178A95-E359-4872-8B2B-7B048DBAD298}" srcOrd="0" destOrd="0" presId="urn:microsoft.com/office/officeart/2005/8/layout/vList2"/>
    <dgm:cxn modelId="{61FDD456-F584-49D5-BF42-6A1EBEA3C5BD}" srcId="{1C3E304E-A4BA-498B-B770-11ADDE185DF8}" destId="{4B217748-9957-4696-8DFF-1008D4CEF5FC}" srcOrd="0" destOrd="0" parTransId="{D73A6FA4-F240-4617-A0D1-BD36AFEF0F52}" sibTransId="{056FB777-00BB-458E-A957-E37BAE0434C7}"/>
    <dgm:cxn modelId="{B8FF61FA-CCB4-4C98-9DEB-71C0F3BCA11C}" type="presOf" srcId="{D7496C8D-29C8-4A4F-98C1-7E68FBB8C3BE}" destId="{1A10E471-2422-4C18-91CF-6F93B2E745B8}" srcOrd="0" destOrd="0" presId="urn:microsoft.com/office/officeart/2005/8/layout/vList2"/>
    <dgm:cxn modelId="{9E3146E0-CB5A-43B8-8791-D981CCCDC959}" type="presOf" srcId="{4B217748-9957-4696-8DFF-1008D4CEF5FC}" destId="{D9EA5E9C-5330-40CA-892D-4D4712700666}" srcOrd="0" destOrd="0" presId="urn:microsoft.com/office/officeart/2005/8/layout/vList2"/>
    <dgm:cxn modelId="{985D4585-CF3E-45F5-9629-DD93C71DB10B}" type="presOf" srcId="{1C3E304E-A4BA-498B-B770-11ADDE185DF8}" destId="{84BDDBA2-F324-4D39-BC8E-D32F0452C187}" srcOrd="0" destOrd="0" presId="urn:microsoft.com/office/officeart/2005/8/layout/vList2"/>
    <dgm:cxn modelId="{A836D387-1423-4A4B-BD96-3DA670D0AEFC}" srcId="{1C3E304E-A4BA-498B-B770-11ADDE185DF8}" destId="{D7496C8D-29C8-4A4F-98C1-7E68FBB8C3BE}" srcOrd="1" destOrd="0" parTransId="{C57F40D7-F5C9-4EAE-969B-544170D01ED6}" sibTransId="{C9377427-967D-4ECC-8B0A-093CD37D1F34}"/>
    <dgm:cxn modelId="{149FCC7E-84CC-4CB4-A8A1-76D0E3A3C3F9}" type="presOf" srcId="{791EDB98-5B8D-42CD-B6F5-B750B174A60D}" destId="{73DF5E34-1385-4B84-BE7E-851D344851C7}" srcOrd="0" destOrd="0" presId="urn:microsoft.com/office/officeart/2005/8/layout/vList2"/>
    <dgm:cxn modelId="{AF7C8455-75A7-4082-90EB-23D005589F43}" srcId="{4B217748-9957-4696-8DFF-1008D4CEF5FC}" destId="{791EDB98-5B8D-42CD-B6F5-B750B174A60D}" srcOrd="0" destOrd="0" parTransId="{A92B3612-8DC3-4AA7-A127-D88CCCF58C60}" sibTransId="{92C48387-40BD-4ADA-BB4F-C3DC45124A7E}"/>
    <dgm:cxn modelId="{DD41A944-085A-41AB-92F6-56CD1D70E443}" srcId="{D7496C8D-29C8-4A4F-98C1-7E68FBB8C3BE}" destId="{5336BA97-E039-4AF8-BBD8-B7FAE8EE7C55}" srcOrd="0" destOrd="0" parTransId="{39252180-9F09-4215-BF31-85A22B9B2950}" sibTransId="{B7103BFF-E2C4-4B5B-9A82-81B39BA5B4B6}"/>
    <dgm:cxn modelId="{A14C0205-8DC2-4722-B1CF-5FC48072B970}" type="presParOf" srcId="{84BDDBA2-F324-4D39-BC8E-D32F0452C187}" destId="{D9EA5E9C-5330-40CA-892D-4D4712700666}" srcOrd="0" destOrd="0" presId="urn:microsoft.com/office/officeart/2005/8/layout/vList2"/>
    <dgm:cxn modelId="{31770E33-66C9-4CC9-864D-49F570215968}" type="presParOf" srcId="{84BDDBA2-F324-4D39-BC8E-D32F0452C187}" destId="{73DF5E34-1385-4B84-BE7E-851D344851C7}" srcOrd="1" destOrd="0" presId="urn:microsoft.com/office/officeart/2005/8/layout/vList2"/>
    <dgm:cxn modelId="{39266770-A807-4FF2-8065-50C02A60A827}" type="presParOf" srcId="{84BDDBA2-F324-4D39-BC8E-D32F0452C187}" destId="{1A10E471-2422-4C18-91CF-6F93B2E745B8}" srcOrd="2" destOrd="0" presId="urn:microsoft.com/office/officeart/2005/8/layout/vList2"/>
    <dgm:cxn modelId="{482B8899-E3B7-42F5-8014-A331123333A7}" type="presParOf" srcId="{84BDDBA2-F324-4D39-BC8E-D32F0452C187}" destId="{05178A95-E359-4872-8B2B-7B048DBAD298}" srcOrd="3" destOrd="0" presId="urn:microsoft.com/office/officeart/2005/8/layout/vList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41554E-EA77-4BE4-8BAC-4380437A198C}" type="doc">
      <dgm:prSet loTypeId="urn:microsoft.com/office/officeart/2005/8/layout/radial5" loCatId="relationship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269E3CF-19AF-4533-A11F-68721D3328BE}">
      <dgm:prSet phldrT="[Text]"/>
      <dgm:spPr/>
      <dgm:t>
        <a:bodyPr/>
        <a:lstStyle/>
        <a:p>
          <a:r>
            <a:rPr lang="en-US" dirty="0" smtClean="0"/>
            <a:t>Comfort devices </a:t>
          </a:r>
          <a:endParaRPr lang="en-US" dirty="0"/>
        </a:p>
      </dgm:t>
    </dgm:pt>
    <dgm:pt modelId="{3ED519AE-21AF-4E80-BC95-48939D52A47E}" type="parTrans" cxnId="{A202FD8A-8B04-4A3C-832C-E1EA8116D76E}">
      <dgm:prSet/>
      <dgm:spPr/>
      <dgm:t>
        <a:bodyPr/>
        <a:lstStyle/>
        <a:p>
          <a:endParaRPr lang="en-US"/>
        </a:p>
      </dgm:t>
    </dgm:pt>
    <dgm:pt modelId="{6D36BBE1-10B3-4CF2-803D-51EF4BB1A36C}" type="sibTrans" cxnId="{A202FD8A-8B04-4A3C-832C-E1EA8116D76E}">
      <dgm:prSet/>
      <dgm:spPr/>
      <dgm:t>
        <a:bodyPr/>
        <a:lstStyle/>
        <a:p>
          <a:endParaRPr lang="en-US"/>
        </a:p>
      </dgm:t>
    </dgm:pt>
    <dgm:pt modelId="{B85358A9-02E5-4F3F-ABB4-921F68F92A82}">
      <dgm:prSet phldrT="[Text]"/>
      <dgm:spPr/>
      <dgm:t>
        <a:bodyPr/>
        <a:lstStyle/>
        <a:p>
          <a:r>
            <a:rPr lang="en-US" dirty="0" smtClean="0"/>
            <a:t>Pillow </a:t>
          </a:r>
          <a:endParaRPr lang="en-US" dirty="0"/>
        </a:p>
      </dgm:t>
    </dgm:pt>
    <dgm:pt modelId="{5A0001CA-E787-45FC-89E7-7F68449480ED}" type="parTrans" cxnId="{0640C99F-6C6A-454C-B939-6494929991FF}">
      <dgm:prSet/>
      <dgm:spPr/>
      <dgm:t>
        <a:bodyPr/>
        <a:lstStyle/>
        <a:p>
          <a:endParaRPr lang="en-US"/>
        </a:p>
      </dgm:t>
    </dgm:pt>
    <dgm:pt modelId="{8939D5AD-C34F-4454-ABA4-664C6EE3A195}" type="sibTrans" cxnId="{0640C99F-6C6A-454C-B939-6494929991FF}">
      <dgm:prSet/>
      <dgm:spPr/>
      <dgm:t>
        <a:bodyPr/>
        <a:lstStyle/>
        <a:p>
          <a:endParaRPr lang="en-US"/>
        </a:p>
      </dgm:t>
    </dgm:pt>
    <dgm:pt modelId="{61EBC653-D7E5-4FB5-98C5-8906CDA57D95}">
      <dgm:prSet phldrT="[Text]"/>
      <dgm:spPr/>
      <dgm:t>
        <a:bodyPr/>
        <a:lstStyle/>
        <a:p>
          <a:r>
            <a:rPr lang="en-US" dirty="0" smtClean="0"/>
            <a:t>Back rest</a:t>
          </a:r>
          <a:endParaRPr lang="en-US" dirty="0"/>
        </a:p>
      </dgm:t>
    </dgm:pt>
    <dgm:pt modelId="{D07BECD5-5404-4A94-AD1F-A234CC320B9A}" type="parTrans" cxnId="{A081B104-9055-443E-B45A-8C4AED01E6B7}">
      <dgm:prSet/>
      <dgm:spPr/>
      <dgm:t>
        <a:bodyPr/>
        <a:lstStyle/>
        <a:p>
          <a:endParaRPr lang="en-US"/>
        </a:p>
      </dgm:t>
    </dgm:pt>
    <dgm:pt modelId="{5E663889-52FB-4667-BBAE-82A35ECCF828}" type="sibTrans" cxnId="{A081B104-9055-443E-B45A-8C4AED01E6B7}">
      <dgm:prSet/>
      <dgm:spPr/>
      <dgm:t>
        <a:bodyPr/>
        <a:lstStyle/>
        <a:p>
          <a:endParaRPr lang="en-US"/>
        </a:p>
      </dgm:t>
    </dgm:pt>
    <dgm:pt modelId="{CE2E52E7-E4E1-4F7E-9F56-3726DD3DEA47}">
      <dgm:prSet phldrT="[Text]"/>
      <dgm:spPr/>
      <dgm:t>
        <a:bodyPr/>
        <a:lstStyle/>
        <a:p>
          <a:r>
            <a:rPr lang="en-US" dirty="0" smtClean="0"/>
            <a:t>Rolls </a:t>
          </a:r>
          <a:endParaRPr lang="en-US" dirty="0"/>
        </a:p>
      </dgm:t>
    </dgm:pt>
    <dgm:pt modelId="{C1CEE080-464E-4A1A-8F04-E3AF1A4B2CC3}" type="parTrans" cxnId="{62D13058-6B60-4638-B4DF-CDB9BFD123B0}">
      <dgm:prSet/>
      <dgm:spPr/>
      <dgm:t>
        <a:bodyPr/>
        <a:lstStyle/>
        <a:p>
          <a:endParaRPr lang="en-US"/>
        </a:p>
      </dgm:t>
    </dgm:pt>
    <dgm:pt modelId="{B08756CE-8F87-4BC1-B2F8-AE215402B8F0}" type="sibTrans" cxnId="{62D13058-6B60-4638-B4DF-CDB9BFD123B0}">
      <dgm:prSet/>
      <dgm:spPr/>
      <dgm:t>
        <a:bodyPr/>
        <a:lstStyle/>
        <a:p>
          <a:endParaRPr lang="en-US"/>
        </a:p>
      </dgm:t>
    </dgm:pt>
    <dgm:pt modelId="{E0EED40A-589C-4D09-80B3-33B02D97F9AA}">
      <dgm:prSet phldrT="[Text]"/>
      <dgm:spPr/>
      <dgm:t>
        <a:bodyPr/>
        <a:lstStyle/>
        <a:p>
          <a:r>
            <a:rPr lang="en-US" dirty="0" smtClean="0"/>
            <a:t>Foot rest</a:t>
          </a:r>
          <a:endParaRPr lang="en-US" dirty="0"/>
        </a:p>
      </dgm:t>
    </dgm:pt>
    <dgm:pt modelId="{C733D7C8-DE67-4D1D-9A2A-E7CE462E6F9E}" type="parTrans" cxnId="{59773B90-7B9A-4E04-8BAE-05F57028EEBF}">
      <dgm:prSet/>
      <dgm:spPr/>
      <dgm:t>
        <a:bodyPr/>
        <a:lstStyle/>
        <a:p>
          <a:endParaRPr lang="en-US"/>
        </a:p>
      </dgm:t>
    </dgm:pt>
    <dgm:pt modelId="{316CE136-367B-4959-9420-881500898230}" type="sibTrans" cxnId="{59773B90-7B9A-4E04-8BAE-05F57028EEBF}">
      <dgm:prSet/>
      <dgm:spPr/>
      <dgm:t>
        <a:bodyPr/>
        <a:lstStyle/>
        <a:p>
          <a:endParaRPr lang="en-US"/>
        </a:p>
      </dgm:t>
    </dgm:pt>
    <dgm:pt modelId="{4739D317-C990-40DC-811F-F9489B33F7C1}">
      <dgm:prSet phldrT="[Text]"/>
      <dgm:spPr/>
      <dgm:t>
        <a:bodyPr/>
        <a:lstStyle/>
        <a:p>
          <a:r>
            <a:rPr lang="en-US" dirty="0" smtClean="0"/>
            <a:t>Sand bags </a:t>
          </a:r>
          <a:endParaRPr lang="en-US" dirty="0"/>
        </a:p>
      </dgm:t>
    </dgm:pt>
    <dgm:pt modelId="{DAA71976-6CA3-459A-8B1B-31B7A67C282B}" type="parTrans" cxnId="{38C4DB3A-3BF3-4A80-AC96-09DEEB8DB5D8}">
      <dgm:prSet/>
      <dgm:spPr/>
      <dgm:t>
        <a:bodyPr/>
        <a:lstStyle/>
        <a:p>
          <a:endParaRPr lang="en-US"/>
        </a:p>
      </dgm:t>
    </dgm:pt>
    <dgm:pt modelId="{5A2F10DF-EDA9-415C-A9BB-112996CBF957}" type="sibTrans" cxnId="{38C4DB3A-3BF3-4A80-AC96-09DEEB8DB5D8}">
      <dgm:prSet/>
      <dgm:spPr/>
      <dgm:t>
        <a:bodyPr/>
        <a:lstStyle/>
        <a:p>
          <a:endParaRPr lang="en-US"/>
        </a:p>
      </dgm:t>
    </dgm:pt>
    <dgm:pt modelId="{7D88411F-126E-4D46-B0DD-C91A0391078D}">
      <dgm:prSet phldrT="[Text]"/>
      <dgm:spPr/>
      <dgm:t>
        <a:bodyPr/>
        <a:lstStyle/>
        <a:p>
          <a:r>
            <a:rPr lang="en-US" dirty="0" smtClean="0"/>
            <a:t>Air or water mattress</a:t>
          </a:r>
          <a:endParaRPr lang="en-US" dirty="0"/>
        </a:p>
      </dgm:t>
    </dgm:pt>
    <dgm:pt modelId="{819B7B45-E13E-4A57-B1BD-F4EB70B30733}" type="parTrans" cxnId="{043A82A2-58E4-4EF8-9B14-9E6BDB055FBB}">
      <dgm:prSet/>
      <dgm:spPr/>
      <dgm:t>
        <a:bodyPr/>
        <a:lstStyle/>
        <a:p>
          <a:endParaRPr lang="en-US"/>
        </a:p>
      </dgm:t>
    </dgm:pt>
    <dgm:pt modelId="{818CF6DC-93CD-4F5F-9655-93E21217A0D7}" type="sibTrans" cxnId="{043A82A2-58E4-4EF8-9B14-9E6BDB055FBB}">
      <dgm:prSet/>
      <dgm:spPr/>
      <dgm:t>
        <a:bodyPr/>
        <a:lstStyle/>
        <a:p>
          <a:endParaRPr lang="en-US"/>
        </a:p>
      </dgm:t>
    </dgm:pt>
    <dgm:pt modelId="{9083CFEC-63D3-4F49-8F75-A09D9780079C}">
      <dgm:prSet phldrT="[Text]"/>
      <dgm:spPr/>
      <dgm:t>
        <a:bodyPr/>
        <a:lstStyle/>
        <a:p>
          <a:r>
            <a:rPr lang="en-US" dirty="0" smtClean="0"/>
            <a:t>Rings </a:t>
          </a:r>
          <a:endParaRPr lang="en-US" dirty="0"/>
        </a:p>
      </dgm:t>
    </dgm:pt>
    <dgm:pt modelId="{16C69E8C-51D9-4799-9B6E-D59C2FD4C956}" type="parTrans" cxnId="{E74F2FCE-1CBF-4FCC-8945-689B2081AE85}">
      <dgm:prSet/>
      <dgm:spPr/>
      <dgm:t>
        <a:bodyPr/>
        <a:lstStyle/>
        <a:p>
          <a:endParaRPr lang="en-US"/>
        </a:p>
      </dgm:t>
    </dgm:pt>
    <dgm:pt modelId="{69E8FEF7-33EF-47BE-A1A2-26A0F48859DB}" type="sibTrans" cxnId="{E74F2FCE-1CBF-4FCC-8945-689B2081AE85}">
      <dgm:prSet/>
      <dgm:spPr/>
      <dgm:t>
        <a:bodyPr/>
        <a:lstStyle/>
        <a:p>
          <a:endParaRPr lang="en-US"/>
        </a:p>
      </dgm:t>
    </dgm:pt>
    <dgm:pt modelId="{93936BD3-75A7-4D2A-AB75-007A6D87D2CA}">
      <dgm:prSet phldrT="[Text]"/>
      <dgm:spPr/>
      <dgm:t>
        <a:bodyPr/>
        <a:lstStyle/>
        <a:p>
          <a:r>
            <a:rPr lang="en-US" dirty="0" smtClean="0"/>
            <a:t>Bed cradle </a:t>
          </a:r>
          <a:endParaRPr lang="en-US" dirty="0"/>
        </a:p>
      </dgm:t>
    </dgm:pt>
    <dgm:pt modelId="{81BF7879-5D5E-4173-A1E0-328F322EE89A}" type="parTrans" cxnId="{19C7536F-263A-45A9-A307-0A755A8B9A18}">
      <dgm:prSet/>
      <dgm:spPr/>
      <dgm:t>
        <a:bodyPr/>
        <a:lstStyle/>
        <a:p>
          <a:endParaRPr lang="en-US"/>
        </a:p>
      </dgm:t>
    </dgm:pt>
    <dgm:pt modelId="{604718C4-5462-4946-87E3-C35BA9A6532C}" type="sibTrans" cxnId="{19C7536F-263A-45A9-A307-0A755A8B9A18}">
      <dgm:prSet/>
      <dgm:spPr/>
      <dgm:t>
        <a:bodyPr/>
        <a:lstStyle/>
        <a:p>
          <a:endParaRPr lang="en-US"/>
        </a:p>
      </dgm:t>
    </dgm:pt>
    <dgm:pt modelId="{8176A344-FE02-4848-9AAD-EDED8A25B187}">
      <dgm:prSet phldrT="[Text]"/>
      <dgm:spPr/>
      <dgm:t>
        <a:bodyPr/>
        <a:lstStyle/>
        <a:p>
          <a:r>
            <a:rPr lang="en-US" dirty="0" smtClean="0"/>
            <a:t>Bed block</a:t>
          </a:r>
          <a:endParaRPr lang="en-US" dirty="0"/>
        </a:p>
      </dgm:t>
    </dgm:pt>
    <dgm:pt modelId="{071F6212-F760-4D56-9E8B-E010210003F6}" type="parTrans" cxnId="{2FFDC3DE-85AC-4AF1-8EC9-196FD95186FE}">
      <dgm:prSet/>
      <dgm:spPr/>
      <dgm:t>
        <a:bodyPr/>
        <a:lstStyle/>
        <a:p>
          <a:endParaRPr lang="en-US"/>
        </a:p>
      </dgm:t>
    </dgm:pt>
    <dgm:pt modelId="{3F4A9B27-6480-44BE-ACE0-D2DB7E196F9B}" type="sibTrans" cxnId="{2FFDC3DE-85AC-4AF1-8EC9-196FD95186FE}">
      <dgm:prSet/>
      <dgm:spPr/>
      <dgm:t>
        <a:bodyPr/>
        <a:lstStyle/>
        <a:p>
          <a:endParaRPr lang="en-US"/>
        </a:p>
      </dgm:t>
    </dgm:pt>
    <dgm:pt modelId="{FCD9FB0A-59A9-4E41-9B4A-CBACCFEF4EC6}">
      <dgm:prSet phldrT="[Text]"/>
      <dgm:spPr/>
      <dgm:t>
        <a:bodyPr/>
        <a:lstStyle/>
        <a:p>
          <a:r>
            <a:rPr lang="en-US" dirty="0" smtClean="0"/>
            <a:t>Air cushion</a:t>
          </a:r>
          <a:endParaRPr lang="en-US" dirty="0"/>
        </a:p>
      </dgm:t>
    </dgm:pt>
    <dgm:pt modelId="{70AE2B2F-A9CF-4820-9AD7-CB82C5C93D2C}" type="parTrans" cxnId="{63EC1D77-6887-4225-9771-F7C7D8B1B80D}">
      <dgm:prSet/>
      <dgm:spPr/>
      <dgm:t>
        <a:bodyPr/>
        <a:lstStyle/>
        <a:p>
          <a:endParaRPr lang="en-US"/>
        </a:p>
      </dgm:t>
    </dgm:pt>
    <dgm:pt modelId="{CEC72A10-D8FE-4A75-8EA4-8F89E334620A}" type="sibTrans" cxnId="{63EC1D77-6887-4225-9771-F7C7D8B1B80D}">
      <dgm:prSet/>
      <dgm:spPr/>
      <dgm:t>
        <a:bodyPr/>
        <a:lstStyle/>
        <a:p>
          <a:endParaRPr lang="en-US"/>
        </a:p>
      </dgm:t>
    </dgm:pt>
    <dgm:pt modelId="{B07ACA04-6EAC-4D20-BDB7-69451BA477EA}" type="pres">
      <dgm:prSet presAssocID="{5441554E-EA77-4BE4-8BAC-4380437A198C}" presName="Name0" presStyleCnt="0">
        <dgm:presLayoutVars>
          <dgm:chMax val="1"/>
          <dgm:dir val="rev"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15D32A9-CB1C-4ECE-A8B5-1FA01D7EDD92}" type="pres">
      <dgm:prSet presAssocID="{F269E3CF-19AF-4533-A11F-68721D3328BE}" presName="centerShape" presStyleLbl="node0" presStyleIdx="0" presStyleCnt="1"/>
      <dgm:spPr/>
      <dgm:t>
        <a:bodyPr/>
        <a:lstStyle/>
        <a:p>
          <a:endParaRPr lang="en-US"/>
        </a:p>
      </dgm:t>
    </dgm:pt>
    <dgm:pt modelId="{2BD96B76-6FCB-4B19-BD6A-9103925935DD}" type="pres">
      <dgm:prSet presAssocID="{5A0001CA-E787-45FC-89E7-7F68449480ED}" presName="parTrans" presStyleLbl="sibTrans2D1" presStyleIdx="0" presStyleCnt="10"/>
      <dgm:spPr/>
      <dgm:t>
        <a:bodyPr/>
        <a:lstStyle/>
        <a:p>
          <a:endParaRPr lang="en-US"/>
        </a:p>
      </dgm:t>
    </dgm:pt>
    <dgm:pt modelId="{E5F4926E-1FBC-4A7F-A1C6-D7C6D98336E5}" type="pres">
      <dgm:prSet presAssocID="{5A0001CA-E787-45FC-89E7-7F68449480ED}" presName="connectorText" presStyleLbl="sibTrans2D1" presStyleIdx="0" presStyleCnt="10"/>
      <dgm:spPr/>
      <dgm:t>
        <a:bodyPr/>
        <a:lstStyle/>
        <a:p>
          <a:endParaRPr lang="en-US"/>
        </a:p>
      </dgm:t>
    </dgm:pt>
    <dgm:pt modelId="{D524AB45-5D86-4E38-9769-2718DB06CB0A}" type="pres">
      <dgm:prSet presAssocID="{B85358A9-02E5-4F3F-ABB4-921F68F92A82}" presName="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F0214B-224C-412F-8E4B-C50A79441BA9}" type="pres">
      <dgm:prSet presAssocID="{D07BECD5-5404-4A94-AD1F-A234CC320B9A}" presName="parTrans" presStyleLbl="sibTrans2D1" presStyleIdx="1" presStyleCnt="10"/>
      <dgm:spPr/>
      <dgm:t>
        <a:bodyPr/>
        <a:lstStyle/>
        <a:p>
          <a:endParaRPr lang="en-US"/>
        </a:p>
      </dgm:t>
    </dgm:pt>
    <dgm:pt modelId="{92272EDE-62E1-4955-86C2-2C6F40C439D4}" type="pres">
      <dgm:prSet presAssocID="{D07BECD5-5404-4A94-AD1F-A234CC320B9A}" presName="connectorText" presStyleLbl="sibTrans2D1" presStyleIdx="1" presStyleCnt="10"/>
      <dgm:spPr/>
      <dgm:t>
        <a:bodyPr/>
        <a:lstStyle/>
        <a:p>
          <a:endParaRPr lang="en-US"/>
        </a:p>
      </dgm:t>
    </dgm:pt>
    <dgm:pt modelId="{8B84EF77-C96B-4834-91B0-799A1E570A43}" type="pres">
      <dgm:prSet presAssocID="{61EBC653-D7E5-4FB5-98C5-8906CDA57D95}" presName="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F93FB7-E362-4375-A60A-2931CC6BC921}" type="pres">
      <dgm:prSet presAssocID="{C1CEE080-464E-4A1A-8F04-E3AF1A4B2CC3}" presName="parTrans" presStyleLbl="sibTrans2D1" presStyleIdx="2" presStyleCnt="10"/>
      <dgm:spPr/>
      <dgm:t>
        <a:bodyPr/>
        <a:lstStyle/>
        <a:p>
          <a:endParaRPr lang="en-US"/>
        </a:p>
      </dgm:t>
    </dgm:pt>
    <dgm:pt modelId="{CB016229-EFC9-4398-8726-C862CDBCC18E}" type="pres">
      <dgm:prSet presAssocID="{C1CEE080-464E-4A1A-8F04-E3AF1A4B2CC3}" presName="connectorText" presStyleLbl="sibTrans2D1" presStyleIdx="2" presStyleCnt="10"/>
      <dgm:spPr/>
      <dgm:t>
        <a:bodyPr/>
        <a:lstStyle/>
        <a:p>
          <a:endParaRPr lang="en-US"/>
        </a:p>
      </dgm:t>
    </dgm:pt>
    <dgm:pt modelId="{E1B73DF3-80D4-4A48-9821-DA10472F8B84}" type="pres">
      <dgm:prSet presAssocID="{CE2E52E7-E4E1-4F7E-9F56-3726DD3DEA47}" presName="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BAC573-9612-4EB1-BEB7-192ECF9CD712}" type="pres">
      <dgm:prSet presAssocID="{C733D7C8-DE67-4D1D-9A2A-E7CE462E6F9E}" presName="parTrans" presStyleLbl="sibTrans2D1" presStyleIdx="3" presStyleCnt="10"/>
      <dgm:spPr/>
      <dgm:t>
        <a:bodyPr/>
        <a:lstStyle/>
        <a:p>
          <a:endParaRPr lang="en-US"/>
        </a:p>
      </dgm:t>
    </dgm:pt>
    <dgm:pt modelId="{3F4B64C4-1B80-4B13-AAD4-4CC8151D3375}" type="pres">
      <dgm:prSet presAssocID="{C733D7C8-DE67-4D1D-9A2A-E7CE462E6F9E}" presName="connectorText" presStyleLbl="sibTrans2D1" presStyleIdx="3" presStyleCnt="10"/>
      <dgm:spPr/>
      <dgm:t>
        <a:bodyPr/>
        <a:lstStyle/>
        <a:p>
          <a:endParaRPr lang="en-US"/>
        </a:p>
      </dgm:t>
    </dgm:pt>
    <dgm:pt modelId="{4F4A04A5-6DBA-4CC6-9A11-6BF0A61EC8C3}" type="pres">
      <dgm:prSet presAssocID="{E0EED40A-589C-4D09-80B3-33B02D97F9AA}" presName="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F22BB3-A285-4345-BB84-14B0A6426FF9}" type="pres">
      <dgm:prSet presAssocID="{DAA71976-6CA3-459A-8B1B-31B7A67C282B}" presName="parTrans" presStyleLbl="sibTrans2D1" presStyleIdx="4" presStyleCnt="10"/>
      <dgm:spPr/>
      <dgm:t>
        <a:bodyPr/>
        <a:lstStyle/>
        <a:p>
          <a:endParaRPr lang="en-US"/>
        </a:p>
      </dgm:t>
    </dgm:pt>
    <dgm:pt modelId="{E62E3C8B-98BE-447D-BA4B-CC1D5653A2A7}" type="pres">
      <dgm:prSet presAssocID="{DAA71976-6CA3-459A-8B1B-31B7A67C282B}" presName="connectorText" presStyleLbl="sibTrans2D1" presStyleIdx="4" presStyleCnt="10"/>
      <dgm:spPr/>
      <dgm:t>
        <a:bodyPr/>
        <a:lstStyle/>
        <a:p>
          <a:endParaRPr lang="en-US"/>
        </a:p>
      </dgm:t>
    </dgm:pt>
    <dgm:pt modelId="{99CE0CBB-D27D-42A0-B400-A290E89DD850}" type="pres">
      <dgm:prSet presAssocID="{4739D317-C990-40DC-811F-F9489B33F7C1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FF0D14-C1EA-4682-AFF0-6205C36C8CBA}" type="pres">
      <dgm:prSet presAssocID="{819B7B45-E13E-4A57-B1BD-F4EB70B30733}" presName="parTrans" presStyleLbl="sibTrans2D1" presStyleIdx="5" presStyleCnt="10"/>
      <dgm:spPr/>
      <dgm:t>
        <a:bodyPr/>
        <a:lstStyle/>
        <a:p>
          <a:endParaRPr lang="en-US"/>
        </a:p>
      </dgm:t>
    </dgm:pt>
    <dgm:pt modelId="{C8A7A482-2F76-4E12-A9F1-1B5545393F8E}" type="pres">
      <dgm:prSet presAssocID="{819B7B45-E13E-4A57-B1BD-F4EB70B30733}" presName="connectorText" presStyleLbl="sibTrans2D1" presStyleIdx="5" presStyleCnt="10"/>
      <dgm:spPr/>
      <dgm:t>
        <a:bodyPr/>
        <a:lstStyle/>
        <a:p>
          <a:endParaRPr lang="en-US"/>
        </a:p>
      </dgm:t>
    </dgm:pt>
    <dgm:pt modelId="{C51140F1-CC96-4387-860B-322C78EF99A9}" type="pres">
      <dgm:prSet presAssocID="{7D88411F-126E-4D46-B0DD-C91A0391078D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5517FD-7853-495B-8E1D-7B9BF9A2888E}" type="pres">
      <dgm:prSet presAssocID="{16C69E8C-51D9-4799-9B6E-D59C2FD4C956}" presName="parTrans" presStyleLbl="sibTrans2D1" presStyleIdx="6" presStyleCnt="10"/>
      <dgm:spPr/>
      <dgm:t>
        <a:bodyPr/>
        <a:lstStyle/>
        <a:p>
          <a:endParaRPr lang="en-US"/>
        </a:p>
      </dgm:t>
    </dgm:pt>
    <dgm:pt modelId="{4E42D6DF-E13E-40C3-A74A-0A4FA8B3D582}" type="pres">
      <dgm:prSet presAssocID="{16C69E8C-51D9-4799-9B6E-D59C2FD4C956}" presName="connectorText" presStyleLbl="sibTrans2D1" presStyleIdx="6" presStyleCnt="10"/>
      <dgm:spPr/>
      <dgm:t>
        <a:bodyPr/>
        <a:lstStyle/>
        <a:p>
          <a:endParaRPr lang="en-US"/>
        </a:p>
      </dgm:t>
    </dgm:pt>
    <dgm:pt modelId="{F6145018-5FFC-4297-AD7F-659EF046F375}" type="pres">
      <dgm:prSet presAssocID="{9083CFEC-63D3-4F49-8F75-A09D9780079C}" presName="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5873C4-3761-4F12-8C10-EA4B34B5F492}" type="pres">
      <dgm:prSet presAssocID="{81BF7879-5D5E-4173-A1E0-328F322EE89A}" presName="parTrans" presStyleLbl="sibTrans2D1" presStyleIdx="7" presStyleCnt="10"/>
      <dgm:spPr/>
      <dgm:t>
        <a:bodyPr/>
        <a:lstStyle/>
        <a:p>
          <a:endParaRPr lang="en-US"/>
        </a:p>
      </dgm:t>
    </dgm:pt>
    <dgm:pt modelId="{1F66F3C5-5B72-441C-891D-8E20DC71B9B9}" type="pres">
      <dgm:prSet presAssocID="{81BF7879-5D5E-4173-A1E0-328F322EE89A}" presName="connectorText" presStyleLbl="sibTrans2D1" presStyleIdx="7" presStyleCnt="10"/>
      <dgm:spPr/>
      <dgm:t>
        <a:bodyPr/>
        <a:lstStyle/>
        <a:p>
          <a:endParaRPr lang="en-US"/>
        </a:p>
      </dgm:t>
    </dgm:pt>
    <dgm:pt modelId="{C08A3474-4E37-48E3-8CFB-62CCFE353B84}" type="pres">
      <dgm:prSet presAssocID="{93936BD3-75A7-4D2A-AB75-007A6D87D2CA}" presName="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92DDE8-CE95-40E8-9FBD-9B214ABB5ABB}" type="pres">
      <dgm:prSet presAssocID="{071F6212-F760-4D56-9E8B-E010210003F6}" presName="parTrans" presStyleLbl="sibTrans2D1" presStyleIdx="8" presStyleCnt="10"/>
      <dgm:spPr/>
      <dgm:t>
        <a:bodyPr/>
        <a:lstStyle/>
        <a:p>
          <a:endParaRPr lang="en-US"/>
        </a:p>
      </dgm:t>
    </dgm:pt>
    <dgm:pt modelId="{B7D34400-59EE-4C51-AD00-6BDD00710FB9}" type="pres">
      <dgm:prSet presAssocID="{071F6212-F760-4D56-9E8B-E010210003F6}" presName="connectorText" presStyleLbl="sibTrans2D1" presStyleIdx="8" presStyleCnt="10"/>
      <dgm:spPr/>
      <dgm:t>
        <a:bodyPr/>
        <a:lstStyle/>
        <a:p>
          <a:endParaRPr lang="en-US"/>
        </a:p>
      </dgm:t>
    </dgm:pt>
    <dgm:pt modelId="{9705ED9A-B15D-4DDF-9BB5-6911EE8F8121}" type="pres">
      <dgm:prSet presAssocID="{8176A344-FE02-4848-9AAD-EDED8A25B187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1BBE79-D155-4C06-AC48-822173DC20FC}" type="pres">
      <dgm:prSet presAssocID="{70AE2B2F-A9CF-4820-9AD7-CB82C5C93D2C}" presName="parTrans" presStyleLbl="sibTrans2D1" presStyleIdx="9" presStyleCnt="10"/>
      <dgm:spPr/>
      <dgm:t>
        <a:bodyPr/>
        <a:lstStyle/>
        <a:p>
          <a:endParaRPr lang="en-US"/>
        </a:p>
      </dgm:t>
    </dgm:pt>
    <dgm:pt modelId="{E3C27A93-EFDD-4DBB-BA9E-C4F19A37C3C2}" type="pres">
      <dgm:prSet presAssocID="{70AE2B2F-A9CF-4820-9AD7-CB82C5C93D2C}" presName="connectorText" presStyleLbl="sibTrans2D1" presStyleIdx="9" presStyleCnt="10"/>
      <dgm:spPr/>
      <dgm:t>
        <a:bodyPr/>
        <a:lstStyle/>
        <a:p>
          <a:endParaRPr lang="en-US"/>
        </a:p>
      </dgm:t>
    </dgm:pt>
    <dgm:pt modelId="{E205C243-FD98-4F1E-8C28-63A94840FD40}" type="pres">
      <dgm:prSet presAssocID="{FCD9FB0A-59A9-4E41-9B4A-CBACCFEF4EC6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9773B90-7B9A-4E04-8BAE-05F57028EEBF}" srcId="{F269E3CF-19AF-4533-A11F-68721D3328BE}" destId="{E0EED40A-589C-4D09-80B3-33B02D97F9AA}" srcOrd="3" destOrd="0" parTransId="{C733D7C8-DE67-4D1D-9A2A-E7CE462E6F9E}" sibTransId="{316CE136-367B-4959-9420-881500898230}"/>
    <dgm:cxn modelId="{A202FD8A-8B04-4A3C-832C-E1EA8116D76E}" srcId="{5441554E-EA77-4BE4-8BAC-4380437A198C}" destId="{F269E3CF-19AF-4533-A11F-68721D3328BE}" srcOrd="0" destOrd="0" parTransId="{3ED519AE-21AF-4E80-BC95-48939D52A47E}" sibTransId="{6D36BBE1-10B3-4CF2-803D-51EF4BB1A36C}"/>
    <dgm:cxn modelId="{E2DAE4A4-8720-4E71-94CD-05871F2B9099}" type="presOf" srcId="{DAA71976-6CA3-459A-8B1B-31B7A67C282B}" destId="{E62E3C8B-98BE-447D-BA4B-CC1D5653A2A7}" srcOrd="1" destOrd="0" presId="urn:microsoft.com/office/officeart/2005/8/layout/radial5"/>
    <dgm:cxn modelId="{E78511A8-98EF-4F54-86BE-D79324C49445}" type="presOf" srcId="{071F6212-F760-4D56-9E8B-E010210003F6}" destId="{B7D34400-59EE-4C51-AD00-6BDD00710FB9}" srcOrd="1" destOrd="0" presId="urn:microsoft.com/office/officeart/2005/8/layout/radial5"/>
    <dgm:cxn modelId="{AD50B041-CCCA-4CBF-9E52-BA13067EE5F9}" type="presOf" srcId="{D07BECD5-5404-4A94-AD1F-A234CC320B9A}" destId="{92272EDE-62E1-4955-86C2-2C6F40C439D4}" srcOrd="1" destOrd="0" presId="urn:microsoft.com/office/officeart/2005/8/layout/radial5"/>
    <dgm:cxn modelId="{A87BF85C-55A7-4302-A2EB-95AECB96F384}" type="presOf" srcId="{5A0001CA-E787-45FC-89E7-7F68449480ED}" destId="{E5F4926E-1FBC-4A7F-A1C6-D7C6D98336E5}" srcOrd="1" destOrd="0" presId="urn:microsoft.com/office/officeart/2005/8/layout/radial5"/>
    <dgm:cxn modelId="{B6943518-7D8C-46E9-90E8-0D6698E98960}" type="presOf" srcId="{819B7B45-E13E-4A57-B1BD-F4EB70B30733}" destId="{E3FF0D14-C1EA-4682-AFF0-6205C36C8CBA}" srcOrd="0" destOrd="0" presId="urn:microsoft.com/office/officeart/2005/8/layout/radial5"/>
    <dgm:cxn modelId="{D2AD5F98-58E1-4B52-9C09-A54630FF7AA5}" type="presOf" srcId="{819B7B45-E13E-4A57-B1BD-F4EB70B30733}" destId="{C8A7A482-2F76-4E12-A9F1-1B5545393F8E}" srcOrd="1" destOrd="0" presId="urn:microsoft.com/office/officeart/2005/8/layout/radial5"/>
    <dgm:cxn modelId="{6C6CCA0C-18AF-4ED7-A4A6-1BEB3BE48C69}" type="presOf" srcId="{70AE2B2F-A9CF-4820-9AD7-CB82C5C93D2C}" destId="{E3C27A93-EFDD-4DBB-BA9E-C4F19A37C3C2}" srcOrd="1" destOrd="0" presId="urn:microsoft.com/office/officeart/2005/8/layout/radial5"/>
    <dgm:cxn modelId="{38C4DB3A-3BF3-4A80-AC96-09DEEB8DB5D8}" srcId="{F269E3CF-19AF-4533-A11F-68721D3328BE}" destId="{4739D317-C990-40DC-811F-F9489B33F7C1}" srcOrd="4" destOrd="0" parTransId="{DAA71976-6CA3-459A-8B1B-31B7A67C282B}" sibTransId="{5A2F10DF-EDA9-415C-A9BB-112996CBF957}"/>
    <dgm:cxn modelId="{21EAC741-3935-48D3-A2C7-3FA63B2ACE6E}" type="presOf" srcId="{16C69E8C-51D9-4799-9B6E-D59C2FD4C956}" destId="{FD5517FD-7853-495B-8E1D-7B9BF9A2888E}" srcOrd="0" destOrd="0" presId="urn:microsoft.com/office/officeart/2005/8/layout/radial5"/>
    <dgm:cxn modelId="{DD9C34E7-FFA1-41C7-A520-781569FACD31}" type="presOf" srcId="{C1CEE080-464E-4A1A-8F04-E3AF1A4B2CC3}" destId="{36F93FB7-E362-4375-A60A-2931CC6BC921}" srcOrd="0" destOrd="0" presId="urn:microsoft.com/office/officeart/2005/8/layout/radial5"/>
    <dgm:cxn modelId="{D44FBAEF-F8C6-4335-969F-D80F1F4CC986}" type="presOf" srcId="{70AE2B2F-A9CF-4820-9AD7-CB82C5C93D2C}" destId="{3A1BBE79-D155-4C06-AC48-822173DC20FC}" srcOrd="0" destOrd="0" presId="urn:microsoft.com/office/officeart/2005/8/layout/radial5"/>
    <dgm:cxn modelId="{1B9246EC-38E9-4039-8F2E-C7121275EFCD}" type="presOf" srcId="{DAA71976-6CA3-459A-8B1B-31B7A67C282B}" destId="{BAF22BB3-A285-4345-BB84-14B0A6426FF9}" srcOrd="0" destOrd="0" presId="urn:microsoft.com/office/officeart/2005/8/layout/radial5"/>
    <dgm:cxn modelId="{241395EA-03FC-48F4-A4EC-95BF5C1242B4}" type="presOf" srcId="{9083CFEC-63D3-4F49-8F75-A09D9780079C}" destId="{F6145018-5FFC-4297-AD7F-659EF046F375}" srcOrd="0" destOrd="0" presId="urn:microsoft.com/office/officeart/2005/8/layout/radial5"/>
    <dgm:cxn modelId="{19C7536F-263A-45A9-A307-0A755A8B9A18}" srcId="{F269E3CF-19AF-4533-A11F-68721D3328BE}" destId="{93936BD3-75A7-4D2A-AB75-007A6D87D2CA}" srcOrd="7" destOrd="0" parTransId="{81BF7879-5D5E-4173-A1E0-328F322EE89A}" sibTransId="{604718C4-5462-4946-87E3-C35BA9A6532C}"/>
    <dgm:cxn modelId="{BBDD4235-D9EE-4340-8500-1D5C9BD84E1D}" type="presOf" srcId="{C733D7C8-DE67-4D1D-9A2A-E7CE462E6F9E}" destId="{3F4B64C4-1B80-4B13-AAD4-4CC8151D3375}" srcOrd="1" destOrd="0" presId="urn:microsoft.com/office/officeart/2005/8/layout/radial5"/>
    <dgm:cxn modelId="{D1C1ABB3-B9AA-450C-8EA5-95ED59C7198D}" type="presOf" srcId="{16C69E8C-51D9-4799-9B6E-D59C2FD4C956}" destId="{4E42D6DF-E13E-40C3-A74A-0A4FA8B3D582}" srcOrd="1" destOrd="0" presId="urn:microsoft.com/office/officeart/2005/8/layout/radial5"/>
    <dgm:cxn modelId="{75B290ED-9966-4552-940D-DF62EEAA281B}" type="presOf" srcId="{CE2E52E7-E4E1-4F7E-9F56-3726DD3DEA47}" destId="{E1B73DF3-80D4-4A48-9821-DA10472F8B84}" srcOrd="0" destOrd="0" presId="urn:microsoft.com/office/officeart/2005/8/layout/radial5"/>
    <dgm:cxn modelId="{330FF71F-76E2-4096-86E4-E71CD5764066}" type="presOf" srcId="{7D88411F-126E-4D46-B0DD-C91A0391078D}" destId="{C51140F1-CC96-4387-860B-322C78EF99A9}" srcOrd="0" destOrd="0" presId="urn:microsoft.com/office/officeart/2005/8/layout/radial5"/>
    <dgm:cxn modelId="{AA6FDA8F-0583-497C-B93E-10C3854F366F}" type="presOf" srcId="{5A0001CA-E787-45FC-89E7-7F68449480ED}" destId="{2BD96B76-6FCB-4B19-BD6A-9103925935DD}" srcOrd="0" destOrd="0" presId="urn:microsoft.com/office/officeart/2005/8/layout/radial5"/>
    <dgm:cxn modelId="{62D13058-6B60-4638-B4DF-CDB9BFD123B0}" srcId="{F269E3CF-19AF-4533-A11F-68721D3328BE}" destId="{CE2E52E7-E4E1-4F7E-9F56-3726DD3DEA47}" srcOrd="2" destOrd="0" parTransId="{C1CEE080-464E-4A1A-8F04-E3AF1A4B2CC3}" sibTransId="{B08756CE-8F87-4BC1-B2F8-AE215402B8F0}"/>
    <dgm:cxn modelId="{0717B863-FB66-4B09-A589-472E74C261B8}" type="presOf" srcId="{4739D317-C990-40DC-811F-F9489B33F7C1}" destId="{99CE0CBB-D27D-42A0-B400-A290E89DD850}" srcOrd="0" destOrd="0" presId="urn:microsoft.com/office/officeart/2005/8/layout/radial5"/>
    <dgm:cxn modelId="{63EC1D77-6887-4225-9771-F7C7D8B1B80D}" srcId="{F269E3CF-19AF-4533-A11F-68721D3328BE}" destId="{FCD9FB0A-59A9-4E41-9B4A-CBACCFEF4EC6}" srcOrd="9" destOrd="0" parTransId="{70AE2B2F-A9CF-4820-9AD7-CB82C5C93D2C}" sibTransId="{CEC72A10-D8FE-4A75-8EA4-8F89E334620A}"/>
    <dgm:cxn modelId="{2FD63293-158A-486B-9CA1-8337FCEF36D2}" type="presOf" srcId="{B85358A9-02E5-4F3F-ABB4-921F68F92A82}" destId="{D524AB45-5D86-4E38-9769-2718DB06CB0A}" srcOrd="0" destOrd="0" presId="urn:microsoft.com/office/officeart/2005/8/layout/radial5"/>
    <dgm:cxn modelId="{7EACDA1F-D60E-41BB-A77A-287C07B5C271}" type="presOf" srcId="{F269E3CF-19AF-4533-A11F-68721D3328BE}" destId="{415D32A9-CB1C-4ECE-A8B5-1FA01D7EDD92}" srcOrd="0" destOrd="0" presId="urn:microsoft.com/office/officeart/2005/8/layout/radial5"/>
    <dgm:cxn modelId="{2FFDC3DE-85AC-4AF1-8EC9-196FD95186FE}" srcId="{F269E3CF-19AF-4533-A11F-68721D3328BE}" destId="{8176A344-FE02-4848-9AAD-EDED8A25B187}" srcOrd="8" destOrd="0" parTransId="{071F6212-F760-4D56-9E8B-E010210003F6}" sibTransId="{3F4A9B27-6480-44BE-ACE0-D2DB7E196F9B}"/>
    <dgm:cxn modelId="{447B6AA0-8176-4137-B1D5-F0B5959DD77D}" type="presOf" srcId="{81BF7879-5D5E-4173-A1E0-328F322EE89A}" destId="{9A5873C4-3761-4F12-8C10-EA4B34B5F492}" srcOrd="0" destOrd="0" presId="urn:microsoft.com/office/officeart/2005/8/layout/radial5"/>
    <dgm:cxn modelId="{A7C4A4A3-39DA-46BE-9D42-B5635F2615E5}" type="presOf" srcId="{81BF7879-5D5E-4173-A1E0-328F322EE89A}" destId="{1F66F3C5-5B72-441C-891D-8E20DC71B9B9}" srcOrd="1" destOrd="0" presId="urn:microsoft.com/office/officeart/2005/8/layout/radial5"/>
    <dgm:cxn modelId="{C4545955-D477-48EF-AA31-63F5704C8164}" type="presOf" srcId="{C1CEE080-464E-4A1A-8F04-E3AF1A4B2CC3}" destId="{CB016229-EFC9-4398-8726-C862CDBCC18E}" srcOrd="1" destOrd="0" presId="urn:microsoft.com/office/officeart/2005/8/layout/radial5"/>
    <dgm:cxn modelId="{3BD12D0E-E3D1-4C67-8366-DDE753913CC8}" type="presOf" srcId="{FCD9FB0A-59A9-4E41-9B4A-CBACCFEF4EC6}" destId="{E205C243-FD98-4F1E-8C28-63A94840FD40}" srcOrd="0" destOrd="0" presId="urn:microsoft.com/office/officeart/2005/8/layout/radial5"/>
    <dgm:cxn modelId="{043A82A2-58E4-4EF8-9B14-9E6BDB055FBB}" srcId="{F269E3CF-19AF-4533-A11F-68721D3328BE}" destId="{7D88411F-126E-4D46-B0DD-C91A0391078D}" srcOrd="5" destOrd="0" parTransId="{819B7B45-E13E-4A57-B1BD-F4EB70B30733}" sibTransId="{818CF6DC-93CD-4F5F-9655-93E21217A0D7}"/>
    <dgm:cxn modelId="{5D750479-9429-4A86-8857-3D81C024D431}" type="presOf" srcId="{61EBC653-D7E5-4FB5-98C5-8906CDA57D95}" destId="{8B84EF77-C96B-4834-91B0-799A1E570A43}" srcOrd="0" destOrd="0" presId="urn:microsoft.com/office/officeart/2005/8/layout/radial5"/>
    <dgm:cxn modelId="{3625099E-1CAE-43C5-9460-95C066C2B926}" type="presOf" srcId="{071F6212-F760-4D56-9E8B-E010210003F6}" destId="{FC92DDE8-CE95-40E8-9FBD-9B214ABB5ABB}" srcOrd="0" destOrd="0" presId="urn:microsoft.com/office/officeart/2005/8/layout/radial5"/>
    <dgm:cxn modelId="{9DE209CF-130B-4843-8395-8D83B2D7D33D}" type="presOf" srcId="{D07BECD5-5404-4A94-AD1F-A234CC320B9A}" destId="{EAF0214B-224C-412F-8E4B-C50A79441BA9}" srcOrd="0" destOrd="0" presId="urn:microsoft.com/office/officeart/2005/8/layout/radial5"/>
    <dgm:cxn modelId="{A878CB1A-4B55-4643-BF65-4AFFD552E274}" type="presOf" srcId="{8176A344-FE02-4848-9AAD-EDED8A25B187}" destId="{9705ED9A-B15D-4DDF-9BB5-6911EE8F8121}" srcOrd="0" destOrd="0" presId="urn:microsoft.com/office/officeart/2005/8/layout/radial5"/>
    <dgm:cxn modelId="{0640C99F-6C6A-454C-B939-6494929991FF}" srcId="{F269E3CF-19AF-4533-A11F-68721D3328BE}" destId="{B85358A9-02E5-4F3F-ABB4-921F68F92A82}" srcOrd="0" destOrd="0" parTransId="{5A0001CA-E787-45FC-89E7-7F68449480ED}" sibTransId="{8939D5AD-C34F-4454-ABA4-664C6EE3A195}"/>
    <dgm:cxn modelId="{E3EFB164-81AF-4B92-BCDE-47D6DED6807C}" type="presOf" srcId="{C733D7C8-DE67-4D1D-9A2A-E7CE462E6F9E}" destId="{7EBAC573-9612-4EB1-BEB7-192ECF9CD712}" srcOrd="0" destOrd="0" presId="urn:microsoft.com/office/officeart/2005/8/layout/radial5"/>
    <dgm:cxn modelId="{A081B104-9055-443E-B45A-8C4AED01E6B7}" srcId="{F269E3CF-19AF-4533-A11F-68721D3328BE}" destId="{61EBC653-D7E5-4FB5-98C5-8906CDA57D95}" srcOrd="1" destOrd="0" parTransId="{D07BECD5-5404-4A94-AD1F-A234CC320B9A}" sibTransId="{5E663889-52FB-4667-BBAE-82A35ECCF828}"/>
    <dgm:cxn modelId="{2BFF6FCF-928B-45BD-96D4-F96B83C11157}" type="presOf" srcId="{93936BD3-75A7-4D2A-AB75-007A6D87D2CA}" destId="{C08A3474-4E37-48E3-8CFB-62CCFE353B84}" srcOrd="0" destOrd="0" presId="urn:microsoft.com/office/officeart/2005/8/layout/radial5"/>
    <dgm:cxn modelId="{8047BC9D-EC38-4454-9238-CAFBF86D87F5}" type="presOf" srcId="{E0EED40A-589C-4D09-80B3-33B02D97F9AA}" destId="{4F4A04A5-6DBA-4CC6-9A11-6BF0A61EC8C3}" srcOrd="0" destOrd="0" presId="urn:microsoft.com/office/officeart/2005/8/layout/radial5"/>
    <dgm:cxn modelId="{52D8DD67-FAB0-4E53-ACFE-A4D5D00ADCB6}" type="presOf" srcId="{5441554E-EA77-4BE4-8BAC-4380437A198C}" destId="{B07ACA04-6EAC-4D20-BDB7-69451BA477EA}" srcOrd="0" destOrd="0" presId="urn:microsoft.com/office/officeart/2005/8/layout/radial5"/>
    <dgm:cxn modelId="{E74F2FCE-1CBF-4FCC-8945-689B2081AE85}" srcId="{F269E3CF-19AF-4533-A11F-68721D3328BE}" destId="{9083CFEC-63D3-4F49-8F75-A09D9780079C}" srcOrd="6" destOrd="0" parTransId="{16C69E8C-51D9-4799-9B6E-D59C2FD4C956}" sibTransId="{69E8FEF7-33EF-47BE-A1A2-26A0F48859DB}"/>
    <dgm:cxn modelId="{69709795-6A38-43DE-8AA3-A6471B846B72}" type="presParOf" srcId="{B07ACA04-6EAC-4D20-BDB7-69451BA477EA}" destId="{415D32A9-CB1C-4ECE-A8B5-1FA01D7EDD92}" srcOrd="0" destOrd="0" presId="urn:microsoft.com/office/officeart/2005/8/layout/radial5"/>
    <dgm:cxn modelId="{2AE50521-9490-4C20-81C9-6F723E5E95C0}" type="presParOf" srcId="{B07ACA04-6EAC-4D20-BDB7-69451BA477EA}" destId="{2BD96B76-6FCB-4B19-BD6A-9103925935DD}" srcOrd="1" destOrd="0" presId="urn:microsoft.com/office/officeart/2005/8/layout/radial5"/>
    <dgm:cxn modelId="{F6FE940F-6CE7-4EBF-A586-101E91A73B05}" type="presParOf" srcId="{2BD96B76-6FCB-4B19-BD6A-9103925935DD}" destId="{E5F4926E-1FBC-4A7F-A1C6-D7C6D98336E5}" srcOrd="0" destOrd="0" presId="urn:microsoft.com/office/officeart/2005/8/layout/radial5"/>
    <dgm:cxn modelId="{B0D71ED6-EF6F-4B83-B508-6C54571058D6}" type="presParOf" srcId="{B07ACA04-6EAC-4D20-BDB7-69451BA477EA}" destId="{D524AB45-5D86-4E38-9769-2718DB06CB0A}" srcOrd="2" destOrd="0" presId="urn:microsoft.com/office/officeart/2005/8/layout/radial5"/>
    <dgm:cxn modelId="{E48A146F-915D-4A89-88AF-CA85451183BB}" type="presParOf" srcId="{B07ACA04-6EAC-4D20-BDB7-69451BA477EA}" destId="{EAF0214B-224C-412F-8E4B-C50A79441BA9}" srcOrd="3" destOrd="0" presId="urn:microsoft.com/office/officeart/2005/8/layout/radial5"/>
    <dgm:cxn modelId="{37BC44C0-6E07-4D9B-8BC1-ECD96E79CAFB}" type="presParOf" srcId="{EAF0214B-224C-412F-8E4B-C50A79441BA9}" destId="{92272EDE-62E1-4955-86C2-2C6F40C439D4}" srcOrd="0" destOrd="0" presId="urn:microsoft.com/office/officeart/2005/8/layout/radial5"/>
    <dgm:cxn modelId="{D97C2AEA-088D-49DC-90B4-439A5F8101CE}" type="presParOf" srcId="{B07ACA04-6EAC-4D20-BDB7-69451BA477EA}" destId="{8B84EF77-C96B-4834-91B0-799A1E570A43}" srcOrd="4" destOrd="0" presId="urn:microsoft.com/office/officeart/2005/8/layout/radial5"/>
    <dgm:cxn modelId="{1D557662-2C05-4A87-A5B3-7131EF297A2D}" type="presParOf" srcId="{B07ACA04-6EAC-4D20-BDB7-69451BA477EA}" destId="{36F93FB7-E362-4375-A60A-2931CC6BC921}" srcOrd="5" destOrd="0" presId="urn:microsoft.com/office/officeart/2005/8/layout/radial5"/>
    <dgm:cxn modelId="{54F975CB-94C9-4FF0-B428-7C0884EF74A1}" type="presParOf" srcId="{36F93FB7-E362-4375-A60A-2931CC6BC921}" destId="{CB016229-EFC9-4398-8726-C862CDBCC18E}" srcOrd="0" destOrd="0" presId="urn:microsoft.com/office/officeart/2005/8/layout/radial5"/>
    <dgm:cxn modelId="{DA014837-25B9-4AEC-9975-24D3F16C7F01}" type="presParOf" srcId="{B07ACA04-6EAC-4D20-BDB7-69451BA477EA}" destId="{E1B73DF3-80D4-4A48-9821-DA10472F8B84}" srcOrd="6" destOrd="0" presId="urn:microsoft.com/office/officeart/2005/8/layout/radial5"/>
    <dgm:cxn modelId="{6C21D439-8A7C-4402-B960-C2D43C7F1FB2}" type="presParOf" srcId="{B07ACA04-6EAC-4D20-BDB7-69451BA477EA}" destId="{7EBAC573-9612-4EB1-BEB7-192ECF9CD712}" srcOrd="7" destOrd="0" presId="urn:microsoft.com/office/officeart/2005/8/layout/radial5"/>
    <dgm:cxn modelId="{6904DC73-9050-43B6-8681-B73ECBDAD1F3}" type="presParOf" srcId="{7EBAC573-9612-4EB1-BEB7-192ECF9CD712}" destId="{3F4B64C4-1B80-4B13-AAD4-4CC8151D3375}" srcOrd="0" destOrd="0" presId="urn:microsoft.com/office/officeart/2005/8/layout/radial5"/>
    <dgm:cxn modelId="{E14681F5-AC38-42F9-9B9F-5B588BEA117C}" type="presParOf" srcId="{B07ACA04-6EAC-4D20-BDB7-69451BA477EA}" destId="{4F4A04A5-6DBA-4CC6-9A11-6BF0A61EC8C3}" srcOrd="8" destOrd="0" presId="urn:microsoft.com/office/officeart/2005/8/layout/radial5"/>
    <dgm:cxn modelId="{BE2358A4-1DED-4640-A2F5-385BA5BCA2D0}" type="presParOf" srcId="{B07ACA04-6EAC-4D20-BDB7-69451BA477EA}" destId="{BAF22BB3-A285-4345-BB84-14B0A6426FF9}" srcOrd="9" destOrd="0" presId="urn:microsoft.com/office/officeart/2005/8/layout/radial5"/>
    <dgm:cxn modelId="{4F33BCE8-87AB-4399-AF51-7FD4590C5B9F}" type="presParOf" srcId="{BAF22BB3-A285-4345-BB84-14B0A6426FF9}" destId="{E62E3C8B-98BE-447D-BA4B-CC1D5653A2A7}" srcOrd="0" destOrd="0" presId="urn:microsoft.com/office/officeart/2005/8/layout/radial5"/>
    <dgm:cxn modelId="{2EF96C5B-0629-4EC9-AE4D-B4D6D00E27A0}" type="presParOf" srcId="{B07ACA04-6EAC-4D20-BDB7-69451BA477EA}" destId="{99CE0CBB-D27D-42A0-B400-A290E89DD850}" srcOrd="10" destOrd="0" presId="urn:microsoft.com/office/officeart/2005/8/layout/radial5"/>
    <dgm:cxn modelId="{9025208C-94CA-488A-8E97-55498792E15B}" type="presParOf" srcId="{B07ACA04-6EAC-4D20-BDB7-69451BA477EA}" destId="{E3FF0D14-C1EA-4682-AFF0-6205C36C8CBA}" srcOrd="11" destOrd="0" presId="urn:microsoft.com/office/officeart/2005/8/layout/radial5"/>
    <dgm:cxn modelId="{B5E81770-84A7-47ED-BC27-B2EDFE77780C}" type="presParOf" srcId="{E3FF0D14-C1EA-4682-AFF0-6205C36C8CBA}" destId="{C8A7A482-2F76-4E12-A9F1-1B5545393F8E}" srcOrd="0" destOrd="0" presId="urn:microsoft.com/office/officeart/2005/8/layout/radial5"/>
    <dgm:cxn modelId="{660C35D1-73FA-4590-947C-C277F5B1CF44}" type="presParOf" srcId="{B07ACA04-6EAC-4D20-BDB7-69451BA477EA}" destId="{C51140F1-CC96-4387-860B-322C78EF99A9}" srcOrd="12" destOrd="0" presId="urn:microsoft.com/office/officeart/2005/8/layout/radial5"/>
    <dgm:cxn modelId="{A6F78E00-36A3-4A7A-9F91-C2BD42D644A7}" type="presParOf" srcId="{B07ACA04-6EAC-4D20-BDB7-69451BA477EA}" destId="{FD5517FD-7853-495B-8E1D-7B9BF9A2888E}" srcOrd="13" destOrd="0" presId="urn:microsoft.com/office/officeart/2005/8/layout/radial5"/>
    <dgm:cxn modelId="{62B0A84B-3322-4113-86FE-33FACC228D7E}" type="presParOf" srcId="{FD5517FD-7853-495B-8E1D-7B9BF9A2888E}" destId="{4E42D6DF-E13E-40C3-A74A-0A4FA8B3D582}" srcOrd="0" destOrd="0" presId="urn:microsoft.com/office/officeart/2005/8/layout/radial5"/>
    <dgm:cxn modelId="{CBABA504-E7E9-48BA-B32E-37D9B52C06B0}" type="presParOf" srcId="{B07ACA04-6EAC-4D20-BDB7-69451BA477EA}" destId="{F6145018-5FFC-4297-AD7F-659EF046F375}" srcOrd="14" destOrd="0" presId="urn:microsoft.com/office/officeart/2005/8/layout/radial5"/>
    <dgm:cxn modelId="{FA64563F-1BBF-42C7-B6AA-0D5E3AF3474D}" type="presParOf" srcId="{B07ACA04-6EAC-4D20-BDB7-69451BA477EA}" destId="{9A5873C4-3761-4F12-8C10-EA4B34B5F492}" srcOrd="15" destOrd="0" presId="urn:microsoft.com/office/officeart/2005/8/layout/radial5"/>
    <dgm:cxn modelId="{F7A6EC74-60FA-4C09-8506-48A035033BF4}" type="presParOf" srcId="{9A5873C4-3761-4F12-8C10-EA4B34B5F492}" destId="{1F66F3C5-5B72-441C-891D-8E20DC71B9B9}" srcOrd="0" destOrd="0" presId="urn:microsoft.com/office/officeart/2005/8/layout/radial5"/>
    <dgm:cxn modelId="{D5B89A1B-CEEF-4E6F-8526-4171D0B014FC}" type="presParOf" srcId="{B07ACA04-6EAC-4D20-BDB7-69451BA477EA}" destId="{C08A3474-4E37-48E3-8CFB-62CCFE353B84}" srcOrd="16" destOrd="0" presId="urn:microsoft.com/office/officeart/2005/8/layout/radial5"/>
    <dgm:cxn modelId="{FD3DD5DB-0657-4BC3-9FA8-17C691A0E51D}" type="presParOf" srcId="{B07ACA04-6EAC-4D20-BDB7-69451BA477EA}" destId="{FC92DDE8-CE95-40E8-9FBD-9B214ABB5ABB}" srcOrd="17" destOrd="0" presId="urn:microsoft.com/office/officeart/2005/8/layout/radial5"/>
    <dgm:cxn modelId="{0FDABFAF-3A5F-4908-990B-318F199B739A}" type="presParOf" srcId="{FC92DDE8-CE95-40E8-9FBD-9B214ABB5ABB}" destId="{B7D34400-59EE-4C51-AD00-6BDD00710FB9}" srcOrd="0" destOrd="0" presId="urn:microsoft.com/office/officeart/2005/8/layout/radial5"/>
    <dgm:cxn modelId="{A1A53477-D2CD-438F-A609-26DF994592CC}" type="presParOf" srcId="{B07ACA04-6EAC-4D20-BDB7-69451BA477EA}" destId="{9705ED9A-B15D-4DDF-9BB5-6911EE8F8121}" srcOrd="18" destOrd="0" presId="urn:microsoft.com/office/officeart/2005/8/layout/radial5"/>
    <dgm:cxn modelId="{C6E8CC43-C66D-48E0-A03D-2447CF05174C}" type="presParOf" srcId="{B07ACA04-6EAC-4D20-BDB7-69451BA477EA}" destId="{3A1BBE79-D155-4C06-AC48-822173DC20FC}" srcOrd="19" destOrd="0" presId="urn:microsoft.com/office/officeart/2005/8/layout/radial5"/>
    <dgm:cxn modelId="{E0945B5E-64BE-4123-A072-28571BBAE883}" type="presParOf" srcId="{3A1BBE79-D155-4C06-AC48-822173DC20FC}" destId="{E3C27A93-EFDD-4DBB-BA9E-C4F19A37C3C2}" srcOrd="0" destOrd="0" presId="urn:microsoft.com/office/officeart/2005/8/layout/radial5"/>
    <dgm:cxn modelId="{F641543D-12A7-483D-A5D3-EDB40B93F2E7}" type="presParOf" srcId="{B07ACA04-6EAC-4D20-BDB7-69451BA477EA}" destId="{E205C243-FD98-4F1E-8C28-63A94840FD40}" srcOrd="20" destOrd="0" presId="urn:microsoft.com/office/officeart/2005/8/layout/radial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27/12/2018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27/12/2018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27/12/2018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27/12/2018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0"/>
            <a:ext cx="9144000" cy="1470025"/>
          </a:xfrm>
          <a:noFill/>
          <a:ln>
            <a:noFill/>
          </a:ln>
        </p:spPr>
        <p:txBody>
          <a:bodyPr/>
          <a:lstStyle/>
          <a:p>
            <a:r>
              <a:rPr lang="en-US" dirty="0" smtClean="0"/>
              <a:t>Restraints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800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gency FB" pitchFamily="34" charset="0"/>
              </a:rPr>
              <a:t>Safety devices</a:t>
            </a:r>
            <a:endParaRPr lang="en-US" sz="9600" b="1" dirty="0">
              <a:solidFill>
                <a:schemeClr val="tx2">
                  <a:lumMod val="20000"/>
                  <a:lumOff val="80000"/>
                </a:schemeClr>
              </a:solidFill>
              <a:latin typeface="Agency FB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10200" y="50292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Mr. Jahid Noyda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Definition :-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These are the protective devices employed to prevent client from harming to himself or others , </a:t>
            </a:r>
          </a:p>
          <a:p>
            <a:pPr>
              <a:buNone/>
            </a:pPr>
            <a:r>
              <a:rPr lang="en-US" dirty="0" smtClean="0"/>
              <a:t> to </a:t>
            </a:r>
            <a:r>
              <a:rPr lang="en-US" dirty="0" smtClean="0"/>
              <a:t>immobilize </a:t>
            </a:r>
            <a:r>
              <a:rPr lang="en-US" dirty="0" smtClean="0"/>
              <a:t>body part ,</a:t>
            </a:r>
          </a:p>
          <a:p>
            <a:pPr>
              <a:buNone/>
            </a:pPr>
            <a:r>
              <a:rPr lang="en-US" dirty="0" smtClean="0"/>
              <a:t>To restrict </a:t>
            </a:r>
            <a:r>
              <a:rPr lang="en-US" dirty="0" smtClean="0"/>
              <a:t>activity </a:t>
            </a:r>
            <a:r>
              <a:rPr lang="en-US" dirty="0" smtClean="0"/>
              <a:t>,</a:t>
            </a:r>
          </a:p>
          <a:p>
            <a:pPr>
              <a:buNone/>
            </a:pPr>
            <a:r>
              <a:rPr lang="en-US" dirty="0" smtClean="0"/>
              <a:t>To promote a feeling of security </a:t>
            </a:r>
          </a:p>
          <a:p>
            <a:pPr>
              <a:buNone/>
            </a:pPr>
            <a:r>
              <a:rPr lang="en-US" dirty="0" smtClean="0"/>
              <a:t>In the client who need It.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Objective :-				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avoid client from injury.	</a:t>
            </a:r>
          </a:p>
          <a:p>
            <a:r>
              <a:rPr lang="en-US" dirty="0" smtClean="0"/>
              <a:t>To prevent interruption of therapy.	</a:t>
            </a:r>
          </a:p>
          <a:p>
            <a:r>
              <a:rPr lang="en-US" dirty="0" smtClean="0"/>
              <a:t>To prevent confused client from removing any</a:t>
            </a:r>
          </a:p>
          <a:p>
            <a:pPr>
              <a:buNone/>
            </a:pPr>
            <a:r>
              <a:rPr lang="en-US" dirty="0" smtClean="0"/>
              <a:t>Life supportive equipment.</a:t>
            </a:r>
          </a:p>
          <a:p>
            <a:pPr>
              <a:buNone/>
            </a:pPr>
            <a:r>
              <a:rPr lang="en-US" dirty="0" smtClean="0"/>
              <a:t>To reduce the risk of injury to others.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Restraints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anklets and wristlets restraints.</a:t>
            </a:r>
          </a:p>
          <a:p>
            <a:r>
              <a:rPr lang="en-US" dirty="0" smtClean="0"/>
              <a:t>2.  Elbow and Knee restraints.</a:t>
            </a:r>
          </a:p>
          <a:p>
            <a:r>
              <a:rPr lang="en-US" dirty="0" smtClean="0"/>
              <a:t>3. Milt restraints.</a:t>
            </a:r>
          </a:p>
          <a:p>
            <a:r>
              <a:rPr lang="en-US" dirty="0" smtClean="0"/>
              <a:t>4. </a:t>
            </a:r>
            <a:r>
              <a:rPr lang="en-US" b="1" dirty="0" smtClean="0"/>
              <a:t>Body</a:t>
            </a:r>
            <a:r>
              <a:rPr lang="en-US" dirty="0" smtClean="0"/>
              <a:t> jacket , restraints.</a:t>
            </a:r>
          </a:p>
          <a:p>
            <a:r>
              <a:rPr lang="en-US" dirty="0" smtClean="0"/>
              <a:t>5.Mummy restraints</a:t>
            </a:r>
          </a:p>
          <a:p>
            <a:r>
              <a:rPr lang="en-US" dirty="0" smtClean="0"/>
              <a:t>6.safety belts</a:t>
            </a:r>
          </a:p>
          <a:p>
            <a:r>
              <a:rPr lang="en-US" dirty="0" smtClean="0"/>
              <a:t>7. splints, plaster cast , sand bags , bandages , etc</a:t>
            </a:r>
          </a:p>
          <a:p>
            <a:r>
              <a:rPr lang="en-US" dirty="0" smtClean="0"/>
              <a:t>8. environment control restraints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Anklets and Wristlets restraints:-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Those are used  to restrict the activity of limbs in client.</a:t>
            </a:r>
          </a:p>
          <a:p>
            <a:r>
              <a:rPr lang="en-US" dirty="0" smtClean="0"/>
              <a:t>To </a:t>
            </a:r>
            <a:r>
              <a:rPr lang="en-US" dirty="0" err="1" smtClean="0"/>
              <a:t>immobilise</a:t>
            </a:r>
            <a:r>
              <a:rPr lang="en-US" dirty="0" smtClean="0"/>
              <a:t> one or more limbs during procedure</a:t>
            </a:r>
          </a:p>
          <a:p>
            <a:r>
              <a:rPr lang="en-US" dirty="0" smtClean="0"/>
              <a:t>  ex :- violent behaviour of pt.</a:t>
            </a:r>
            <a:endParaRPr lang="en-US" dirty="0"/>
          </a:p>
        </p:txBody>
      </p:sp>
      <p:pic>
        <p:nvPicPr>
          <p:cNvPr id="1026" name="Picture 2" descr="J:\rBVaEFd45ACAaP0tAAGfy-u7QWU3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3667125"/>
            <a:ext cx="3190875" cy="3190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Elbow and knee restraints.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applied to prevent flexion of elbow and knee joint.</a:t>
            </a:r>
            <a:endParaRPr lang="en-US" dirty="0"/>
          </a:p>
        </p:txBody>
      </p:sp>
      <p:pic>
        <p:nvPicPr>
          <p:cNvPr id="2050" name="Picture 2" descr="J:\08A00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3352800"/>
            <a:ext cx="2857500" cy="2809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Mitt restraints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used for children or confused patient to prevent them using their finger or hands for removing tubes , dressing , and other appliance used in treatment.</a:t>
            </a:r>
            <a:endParaRPr lang="en-US" dirty="0"/>
          </a:p>
        </p:txBody>
      </p:sp>
      <p:pic>
        <p:nvPicPr>
          <p:cNvPr id="3074" name="Picture 2" descr="J:\509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3565525"/>
            <a:ext cx="3292475" cy="3292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Body jackets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used for children and adult </a:t>
            </a:r>
          </a:p>
          <a:p>
            <a:r>
              <a:rPr lang="en-US" dirty="0" smtClean="0"/>
              <a:t>Jacket restraints attached to the client’s bed frame.</a:t>
            </a:r>
            <a:endParaRPr lang="en-US" dirty="0"/>
          </a:p>
        </p:txBody>
      </p:sp>
      <p:pic>
        <p:nvPicPr>
          <p:cNvPr id="4098" name="Picture 2" descr="J:\posey-criss-cross-vest-7a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3295650"/>
            <a:ext cx="3562350" cy="3562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Mummy restraints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Its used to restrict the movement of limb in small child during </a:t>
            </a:r>
            <a:r>
              <a:rPr lang="en-US" dirty="0" err="1" smtClean="0"/>
              <a:t>rx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122" name="Picture 2" descr="J:\F000127b012-006-97814377082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5" y="3683000"/>
            <a:ext cx="2133600" cy="2292350"/>
          </a:xfrm>
          <a:prstGeom prst="rect">
            <a:avLst/>
          </a:prstGeom>
          <a:noFill/>
        </p:spPr>
      </p:pic>
      <p:pic>
        <p:nvPicPr>
          <p:cNvPr id="5123" name="Picture 3" descr="J:\46fhPg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6162" y="3230563"/>
            <a:ext cx="3754437" cy="3246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belts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are frequently used on stretchers and operation tables in orders to prevent client from falling </a:t>
            </a:r>
          </a:p>
          <a:p>
            <a:r>
              <a:rPr lang="en-US" dirty="0" smtClean="0"/>
              <a:t>Belt restraints prevent the client from falling and leaving bed.</a:t>
            </a:r>
            <a:endParaRPr lang="en-US" dirty="0"/>
          </a:p>
        </p:txBody>
      </p:sp>
      <p:pic>
        <p:nvPicPr>
          <p:cNvPr id="6146" name="Picture 2" descr="J:\HRBT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94124" y="4227513"/>
            <a:ext cx="4359275" cy="254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7. splints, plaster cast , sand bags , bandages , etc are used to restrict movement of different part of the body. </a:t>
            </a:r>
            <a:endParaRPr lang="en-US" dirty="0"/>
          </a:p>
        </p:txBody>
      </p:sp>
      <p:pic>
        <p:nvPicPr>
          <p:cNvPr id="7172" name="Picture 4" descr="J:\dja_stabilizing_thumb_spl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3124200"/>
            <a:ext cx="4526280" cy="3886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Envt</a:t>
            </a:r>
            <a:r>
              <a:rPr lang="en-US" dirty="0" smtClean="0"/>
              <a:t>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A. side rails :- those are attached  to both side of bed to prevent the client from getting out and falling out.</a:t>
            </a:r>
          </a:p>
          <a:p>
            <a:r>
              <a:rPr lang="en-US" dirty="0" smtClean="0"/>
              <a:t>B. quite rooms :- </a:t>
            </a:r>
          </a:p>
          <a:p>
            <a:r>
              <a:rPr lang="en-US" dirty="0" smtClean="0"/>
              <a:t>    hazards free and commonly used for psychiatric pt.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0"/>
            <a:ext cx="9144000" cy="1470025"/>
          </a:xfrm>
          <a:noFill/>
          <a:ln>
            <a:noFill/>
          </a:ln>
        </p:spPr>
        <p:txBody>
          <a:bodyPr/>
          <a:lstStyle/>
          <a:p>
            <a:r>
              <a:rPr lang="en-US" dirty="0" smtClean="0"/>
              <a:t>Comfort :-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800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gency FB" pitchFamily="34" charset="0"/>
              </a:rPr>
              <a:t>Comfort devices</a:t>
            </a:r>
            <a:endParaRPr lang="en-US" sz="9600" b="1" dirty="0">
              <a:solidFill>
                <a:schemeClr val="tx2">
                  <a:lumMod val="20000"/>
                  <a:lumOff val="80000"/>
                </a:schemeClr>
              </a:solidFill>
              <a:latin typeface="Agency FB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lang="en-US" sz="4800" b="1" dirty="0" smtClean="0"/>
              <a:t>Comfort :-</a:t>
            </a:r>
            <a:r>
              <a:rPr lang="en-US" dirty="0" smtClean="0"/>
              <a:t>	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1676400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b="1" dirty="0" smtClean="0"/>
              <a:t>Cause of discomfort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4078" indent="-514350"/>
            <a:r>
              <a:rPr lang="en-US" dirty="0" smtClean="0"/>
              <a:t>Pain</a:t>
            </a:r>
          </a:p>
          <a:p>
            <a:pPr marL="624078" indent="-514350"/>
            <a:r>
              <a:rPr lang="en-US" dirty="0" smtClean="0"/>
              <a:t>Restriction of movement due to weakness.</a:t>
            </a:r>
          </a:p>
          <a:p>
            <a:pPr marL="624078" indent="-514350"/>
            <a:r>
              <a:rPr lang="en-US" dirty="0" smtClean="0"/>
              <a:t>Wrinkled , soiled and wet sheets. </a:t>
            </a:r>
          </a:p>
          <a:p>
            <a:pPr marL="624078" indent="-514350"/>
            <a:r>
              <a:rPr lang="en-US" dirty="0" smtClean="0"/>
              <a:t>Delayed or inadequate to meet personal need</a:t>
            </a:r>
          </a:p>
          <a:p>
            <a:pPr marL="624078" indent="-514350"/>
            <a:r>
              <a:rPr lang="en-US" dirty="0" smtClean="0"/>
              <a:t>Lack of exercise </a:t>
            </a:r>
          </a:p>
          <a:p>
            <a:pPr marL="624078" indent="-514350"/>
            <a:r>
              <a:rPr lang="en-US" dirty="0" smtClean="0"/>
              <a:t>Extremes temperature</a:t>
            </a:r>
          </a:p>
          <a:p>
            <a:pPr marL="624078" indent="-514350"/>
            <a:r>
              <a:rPr lang="en-US" dirty="0" smtClean="0"/>
              <a:t>Too bright light</a:t>
            </a:r>
          </a:p>
          <a:p>
            <a:pPr marL="624078" indent="-514350"/>
            <a:r>
              <a:rPr lang="en-US" dirty="0" smtClean="0"/>
              <a:t>Fear due to illness</a:t>
            </a:r>
          </a:p>
          <a:p>
            <a:pPr marL="624078" indent="-514350">
              <a:buFont typeface="+mj-lt"/>
              <a:buAutoNum type="arabicPeriod"/>
            </a:pPr>
            <a:endParaRPr lang="en-US" dirty="0" smtClean="0"/>
          </a:p>
          <a:p>
            <a:pPr marL="624078" indent="-514350">
              <a:buFont typeface="+mj-lt"/>
              <a:buAutoNum type="arabicPeriod"/>
            </a:pPr>
            <a:endParaRPr lang="en-US" dirty="0" smtClean="0"/>
          </a:p>
          <a:p>
            <a:pPr marL="624078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/>
            <a:r>
              <a:rPr lang="en-US" dirty="0" smtClean="0"/>
              <a:t>Insecurity feeling</a:t>
            </a:r>
          </a:p>
          <a:p>
            <a:pPr marL="624078" indent="-514350"/>
            <a:r>
              <a:rPr lang="en-US" dirty="0" smtClean="0"/>
              <a:t>Lack of sleep</a:t>
            </a:r>
          </a:p>
          <a:p>
            <a:pPr marL="624078" indent="-514350"/>
            <a:r>
              <a:rPr lang="en-US" dirty="0" smtClean="0"/>
              <a:t>Uncomfortable position</a:t>
            </a:r>
          </a:p>
          <a:p>
            <a:pPr marL="624078" indent="-514350"/>
            <a:r>
              <a:rPr lang="en-US" dirty="0" smtClean="0"/>
              <a:t>Indigestion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Devices promoting physical comfort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COMFORT  DEVICES 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: comfort devices are invented article which would add to comfort of the patient when used in appropriate manner.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-533400" y="228600"/>
          <a:ext cx="9448800" cy="662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1. Pillow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4582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Pillow are used to give comfortable position to the patient . those are mostly used to support various body part.</a:t>
            </a:r>
          </a:p>
          <a:p>
            <a:r>
              <a:rPr lang="en-US" sz="3200" b="1" dirty="0" smtClean="0"/>
              <a:t>Purpose:-</a:t>
            </a:r>
          </a:p>
          <a:p>
            <a:pPr lvl="1"/>
            <a:r>
              <a:rPr lang="en-US" dirty="0" smtClean="0"/>
              <a:t>To maintain proper alignment </a:t>
            </a:r>
          </a:p>
          <a:p>
            <a:pPr lvl="1"/>
            <a:r>
              <a:rPr lang="en-US" dirty="0" smtClean="0"/>
              <a:t>To support body parts </a:t>
            </a:r>
          </a:p>
          <a:p>
            <a:pPr lvl="1"/>
            <a:r>
              <a:rPr lang="en-US" dirty="0" smtClean="0"/>
              <a:t>Help to reduce pressure on part </a:t>
            </a:r>
          </a:p>
          <a:p>
            <a:pPr lvl="1"/>
            <a:r>
              <a:rPr lang="en-US" dirty="0" smtClean="0"/>
              <a:t>It can be folded , rolled  or tucked against the body to maintain position.</a:t>
            </a:r>
          </a:p>
          <a:p>
            <a:pPr lvl="1"/>
            <a:r>
              <a:rPr lang="en-US" dirty="0" smtClean="0"/>
              <a:t>It is used to support head , neck , arms , legs and parts of back.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user\Desktop\fon\images (1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33400"/>
            <a:ext cx="8686800" cy="579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2.Back Rest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mechanical device which provide suitable support and rest for back of the patient </a:t>
            </a:r>
          </a:p>
          <a:p>
            <a:r>
              <a:rPr lang="en-US" dirty="0" smtClean="0"/>
              <a:t>Purpose :-</a:t>
            </a:r>
          </a:p>
          <a:p>
            <a:pPr lvl="1"/>
            <a:r>
              <a:rPr lang="en-US" dirty="0" smtClean="0"/>
              <a:t>To support back.</a:t>
            </a:r>
          </a:p>
          <a:p>
            <a:pPr lvl="1"/>
            <a:r>
              <a:rPr lang="en-US" dirty="0" smtClean="0"/>
              <a:t>To facilitate easy breathing.</a:t>
            </a:r>
          </a:p>
          <a:p>
            <a:pPr lvl="1"/>
            <a:r>
              <a:rPr lang="en-US" dirty="0" smtClean="0"/>
              <a:t>To given for asthma and heart patient.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user\Desktop\fon\comfort-devices-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3445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3. Hand rolls And Thigh roll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A. Hand rolls are made of cloth that rolled into the cylinder about 4-5 inches long and 2-3 inches in </a:t>
            </a:r>
            <a:r>
              <a:rPr lang="en-US" dirty="0" smtClean="0"/>
              <a:t>diameter.</a:t>
            </a:r>
            <a:endParaRPr lang="en-US" dirty="0" smtClean="0"/>
          </a:p>
          <a:p>
            <a:r>
              <a:rPr lang="en-US" dirty="0" smtClean="0"/>
              <a:t>Purpose :-</a:t>
            </a:r>
          </a:p>
          <a:p>
            <a:pPr lvl="1"/>
            <a:r>
              <a:rPr lang="en-US" dirty="0" smtClean="0"/>
              <a:t>To keep the fingers free.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B. Thigh rolls </a:t>
            </a:r>
          </a:p>
          <a:p>
            <a:pPr lvl="1">
              <a:buNone/>
            </a:pPr>
            <a:r>
              <a:rPr lang="en-US" dirty="0" smtClean="0"/>
              <a:t>	 Thigh roll are used to support hips and thighs.</a:t>
            </a:r>
          </a:p>
          <a:p>
            <a:pPr lvl="1">
              <a:buNone/>
            </a:pPr>
            <a:r>
              <a:rPr lang="en-US" dirty="0" smtClean="0"/>
              <a:t>	to provide paralysis fracture of femur and hip surgery . </a:t>
            </a:r>
          </a:p>
          <a:p>
            <a:pPr lvl="1">
              <a:buNone/>
            </a:pPr>
            <a:r>
              <a:rPr lang="en-US" dirty="0" smtClean="0"/>
              <a:t>     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user\Desktop\fon\images (15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4114800"/>
            <a:ext cx="6248400" cy="2362200"/>
          </a:xfrm>
          <a:prstGeom prst="rect">
            <a:avLst/>
          </a:prstGeom>
          <a:noFill/>
        </p:spPr>
      </p:pic>
      <p:pic>
        <p:nvPicPr>
          <p:cNvPr id="3075" name="Picture 3" descr="C:\Users\user\Desktop\fon\images (14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0"/>
            <a:ext cx="8153400" cy="43021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4.Foot rest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These are mechanical devices used to give rest to feet. Sand bags and foot board may be used.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Purpose </a:t>
            </a:r>
          </a:p>
          <a:p>
            <a:pPr lvl="1">
              <a:buNone/>
            </a:pPr>
            <a:r>
              <a:rPr lang="en-US" dirty="0" smtClean="0"/>
              <a:t>	</a:t>
            </a:r>
          </a:p>
          <a:p>
            <a:pPr marL="925830" lvl="1" indent="-514350"/>
            <a:r>
              <a:rPr lang="en-US" dirty="0" smtClean="0"/>
              <a:t>To maintain normal position of patient </a:t>
            </a:r>
          </a:p>
          <a:p>
            <a:pPr marL="925830" lvl="1" indent="-514350"/>
            <a:r>
              <a:rPr lang="en-US" dirty="0" smtClean="0"/>
              <a:t>To promote comfort </a:t>
            </a:r>
          </a:p>
          <a:p>
            <a:pPr marL="925830" lvl="1" indent="-514350"/>
            <a:r>
              <a:rPr lang="en-US" dirty="0" smtClean="0"/>
              <a:t>T o prevent foot drop.</a:t>
            </a:r>
          </a:p>
          <a:p>
            <a:pPr marL="925830" lvl="1" indent="-514350"/>
            <a:endParaRPr lang="en-US" dirty="0" smtClean="0"/>
          </a:p>
          <a:p>
            <a:pPr lvl="1">
              <a:buNone/>
            </a:pPr>
            <a:r>
              <a:rPr lang="en-US" dirty="0" smtClean="0"/>
              <a:t>	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J:\fon\aa3680_page_123_foot_boar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100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5.Sand bags </a:t>
            </a:r>
            <a:br>
              <a:rPr lang="en-US" dirty="0" smtClean="0"/>
            </a:b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are canvas rubber or plastic bags filled with sand. Those are used to immobilize a part.</a:t>
            </a:r>
          </a:p>
          <a:p>
            <a:endParaRPr lang="en-US" dirty="0" smtClean="0"/>
          </a:p>
          <a:p>
            <a:r>
              <a:rPr lang="en-US" dirty="0" smtClean="0"/>
              <a:t>Purpose :-</a:t>
            </a:r>
          </a:p>
          <a:p>
            <a:pPr lvl="1"/>
            <a:r>
              <a:rPr lang="en-US" dirty="0" smtClean="0"/>
              <a:t>To relieve discomfort.</a:t>
            </a:r>
          </a:p>
          <a:p>
            <a:pPr lvl="1"/>
            <a:r>
              <a:rPr lang="en-US" dirty="0" smtClean="0"/>
              <a:t>Used to support body parts</a:t>
            </a:r>
          </a:p>
          <a:p>
            <a:pPr lvl="1"/>
            <a:r>
              <a:rPr lang="en-US" dirty="0" smtClean="0"/>
              <a:t>Used to immobilize body part</a:t>
            </a:r>
          </a:p>
          <a:p>
            <a:pPr lvl="1"/>
            <a:r>
              <a:rPr lang="en-US" dirty="0" smtClean="0"/>
              <a:t>Used to support in fractured patient </a:t>
            </a:r>
          </a:p>
          <a:p>
            <a:pPr lvl="1"/>
            <a:r>
              <a:rPr lang="en-US" dirty="0" smtClean="0"/>
              <a:t>To prevent foot drops and wrist drop 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J:\fon\31AQxu92J5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914400"/>
            <a:ext cx="7878618" cy="5416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Air and water mattresses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Those are used for very thin and obese patient and those who get pressure sores. </a:t>
            </a:r>
          </a:p>
          <a:p>
            <a:endParaRPr lang="en-US" dirty="0" smtClean="0"/>
          </a:p>
          <a:p>
            <a:r>
              <a:rPr lang="en-US" dirty="0" smtClean="0"/>
              <a:t>Purpose </a:t>
            </a:r>
          </a:p>
          <a:p>
            <a:pPr lvl="1"/>
            <a:r>
              <a:rPr lang="en-US" dirty="0" smtClean="0"/>
              <a:t>To improve circulation</a:t>
            </a:r>
          </a:p>
          <a:p>
            <a:pPr lvl="1"/>
            <a:r>
              <a:rPr lang="en-US" dirty="0" smtClean="0"/>
              <a:t>To provide comfort </a:t>
            </a:r>
          </a:p>
          <a:p>
            <a:pPr lvl="1"/>
            <a:r>
              <a:rPr lang="en-US" dirty="0" smtClean="0"/>
              <a:t>To prevent pressure sore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J:\fon\downloadfile-2.b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3445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Bed cradle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are made of wood , metal or electronic. </a:t>
            </a:r>
          </a:p>
          <a:p>
            <a:r>
              <a:rPr lang="en-US" dirty="0" smtClean="0"/>
              <a:t>The bed cradle supports and takes off the weight off top bedding.</a:t>
            </a:r>
          </a:p>
          <a:p>
            <a:endParaRPr lang="en-US" dirty="0" smtClean="0"/>
          </a:p>
          <a:p>
            <a:r>
              <a:rPr lang="en-US" dirty="0" smtClean="0"/>
              <a:t>Purpose </a:t>
            </a:r>
          </a:p>
          <a:p>
            <a:pPr lvl="1"/>
            <a:r>
              <a:rPr lang="en-US" dirty="0" smtClean="0"/>
              <a:t> to prevent the top cloth if coming in contact with patient especially burn pt.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J:\fon\images (17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86800" cy="655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Bed blocks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are made up of  wood.  Those are placed under foot of bed .</a:t>
            </a:r>
          </a:p>
          <a:p>
            <a:endParaRPr lang="en-US" dirty="0" smtClean="0"/>
          </a:p>
          <a:p>
            <a:r>
              <a:rPr lang="en-US" dirty="0" smtClean="0"/>
              <a:t>Purpose :-</a:t>
            </a:r>
          </a:p>
          <a:p>
            <a:pPr lvl="1"/>
            <a:r>
              <a:rPr lang="en-US" dirty="0" smtClean="0"/>
              <a:t>To prevent shock.</a:t>
            </a:r>
          </a:p>
          <a:p>
            <a:pPr lvl="1"/>
            <a:r>
              <a:rPr lang="en-US" dirty="0" smtClean="0"/>
              <a:t>After tonsillectomy.</a:t>
            </a:r>
          </a:p>
          <a:p>
            <a:pPr lvl="1"/>
            <a:r>
              <a:rPr lang="en-US" dirty="0" smtClean="0"/>
              <a:t>After spinal anesthesia </a:t>
            </a:r>
          </a:p>
          <a:p>
            <a:pPr lvl="1"/>
            <a:r>
              <a:rPr lang="en-US" dirty="0" smtClean="0"/>
              <a:t>.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J:\fon\comfort-devices-31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9600"/>
            <a:ext cx="9144000" cy="624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Air cushion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are round in shape and made up of rubber.</a:t>
            </a:r>
          </a:p>
          <a:p>
            <a:r>
              <a:rPr lang="en-US" dirty="0" smtClean="0"/>
              <a:t>It can be filled with air.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Purpose </a:t>
            </a:r>
          </a:p>
          <a:p>
            <a:pPr lvl="1"/>
            <a:r>
              <a:rPr lang="en-US" dirty="0" smtClean="0"/>
              <a:t> to relieve pressure on certain part of body.</a:t>
            </a:r>
          </a:p>
          <a:p>
            <a:pPr lvl="1"/>
            <a:r>
              <a:rPr lang="en-US" dirty="0" smtClean="0"/>
              <a:t>To promote comfort of client 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J:\fon\comfort-devices-3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1000"/>
            <a:ext cx="9144000" cy="579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155</TotalTime>
  <Words>816</Words>
  <Application>Microsoft Office PowerPoint</Application>
  <PresentationFormat>On-screen Show (4:3)</PresentationFormat>
  <Paragraphs>150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Urban</vt:lpstr>
      <vt:lpstr>Restraints </vt:lpstr>
      <vt:lpstr>Definition :-  </vt:lpstr>
      <vt:lpstr>Objective :-      </vt:lpstr>
      <vt:lpstr>Types of Restraints :-</vt:lpstr>
      <vt:lpstr>Anklets and Wristlets restraints:-</vt:lpstr>
      <vt:lpstr>Elbow and knee restraints.</vt:lpstr>
      <vt:lpstr>Mitt restraints</vt:lpstr>
      <vt:lpstr>Body jackets </vt:lpstr>
      <vt:lpstr>Mummy restraints</vt:lpstr>
      <vt:lpstr>Safety belts</vt:lpstr>
      <vt:lpstr>Slide 11</vt:lpstr>
      <vt:lpstr>Envt control</vt:lpstr>
      <vt:lpstr>Comfort :-</vt:lpstr>
      <vt:lpstr>Comfort :- </vt:lpstr>
      <vt:lpstr>Cause of discomfort </vt:lpstr>
      <vt:lpstr>Slide 16</vt:lpstr>
      <vt:lpstr>Devices promoting physical comfort </vt:lpstr>
      <vt:lpstr>Slide 18</vt:lpstr>
      <vt:lpstr>1. Pillow</vt:lpstr>
      <vt:lpstr>Slide 20</vt:lpstr>
      <vt:lpstr>2.Back Rest </vt:lpstr>
      <vt:lpstr>Slide 22</vt:lpstr>
      <vt:lpstr>3. Hand rolls And Thigh roll </vt:lpstr>
      <vt:lpstr>Slide 24</vt:lpstr>
      <vt:lpstr>4.Foot rest </vt:lpstr>
      <vt:lpstr>Slide 26</vt:lpstr>
      <vt:lpstr>5.Sand bags   </vt:lpstr>
      <vt:lpstr>Slide 28</vt:lpstr>
      <vt:lpstr>Air and water mattresses</vt:lpstr>
      <vt:lpstr>Slide 30</vt:lpstr>
      <vt:lpstr>Bed cradle </vt:lpstr>
      <vt:lpstr>Slide 32</vt:lpstr>
      <vt:lpstr>Bed blocks </vt:lpstr>
      <vt:lpstr>Slide 34</vt:lpstr>
      <vt:lpstr>Air cushion </vt:lpstr>
      <vt:lpstr>Slide 36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Restraints </dc:title>
  <dc:creator>user</dc:creator>
  <cp:lastModifiedBy>user</cp:lastModifiedBy>
  <cp:revision>9</cp:revision>
  <dcterms:created xsi:type="dcterms:W3CDTF">2006-08-16T00:00:00Z</dcterms:created>
  <dcterms:modified xsi:type="dcterms:W3CDTF">2018-12-27T06:02:12Z</dcterms:modified>
</cp:coreProperties>
</file>