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t>HOSPITALS</a:t>
            </a:r>
            <a:endParaRPr lang="en-US" sz="8000" dirty="0"/>
          </a:p>
        </p:txBody>
      </p:sp>
      <p:sp>
        <p:nvSpPr>
          <p:cNvPr id="3" name="Subtitle 2"/>
          <p:cNvSpPr>
            <a:spLocks noGrp="1"/>
          </p:cNvSpPr>
          <p:nvPr>
            <p:ph type="subTitle" idx="1"/>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pPr algn="just"/>
            <a:r>
              <a:rPr lang="en-US" dirty="0" smtClean="0"/>
              <a:t>Union Government</a:t>
            </a:r>
          </a:p>
          <a:p>
            <a:pPr algn="just"/>
            <a:r>
              <a:rPr lang="en-US" dirty="0" smtClean="0"/>
              <a:t>State Government</a:t>
            </a:r>
          </a:p>
          <a:p>
            <a:pPr algn="just"/>
            <a:r>
              <a:rPr lang="en-US" dirty="0" smtClean="0"/>
              <a:t>Local Bodies</a:t>
            </a:r>
          </a:p>
          <a:p>
            <a:pPr algn="just"/>
            <a:r>
              <a:rPr lang="en-US" dirty="0" smtClean="0"/>
              <a:t>Autonomous Bodies</a:t>
            </a:r>
          </a:p>
          <a:p>
            <a:pPr lvl="1" algn="just"/>
            <a:r>
              <a:rPr lang="en-US" dirty="0" smtClean="0"/>
              <a:t>Established under special act of Parliament or State legislation and founded by the Central/State Gov.</a:t>
            </a:r>
          </a:p>
          <a:p>
            <a:pPr algn="just"/>
            <a:r>
              <a:rPr lang="en-US" dirty="0" smtClean="0"/>
              <a:t>Private</a:t>
            </a:r>
          </a:p>
          <a:p>
            <a:pPr algn="just"/>
            <a:r>
              <a:rPr lang="en-US" dirty="0" smtClean="0"/>
              <a:t>Voluntary Agency</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of Medicine</a:t>
            </a:r>
            <a:endParaRPr lang="en-US" dirty="0"/>
          </a:p>
        </p:txBody>
      </p:sp>
      <p:sp>
        <p:nvSpPr>
          <p:cNvPr id="3" name="Content Placeholder 2"/>
          <p:cNvSpPr>
            <a:spLocks noGrp="1"/>
          </p:cNvSpPr>
          <p:nvPr>
            <p:ph idx="1"/>
          </p:nvPr>
        </p:nvSpPr>
        <p:spPr/>
        <p:txBody>
          <a:bodyPr/>
          <a:lstStyle/>
          <a:p>
            <a:r>
              <a:rPr lang="en-US" dirty="0" smtClean="0"/>
              <a:t>A</a:t>
            </a:r>
          </a:p>
          <a:p>
            <a:r>
              <a:rPr lang="en-US" dirty="0" smtClean="0"/>
              <a:t>Y</a:t>
            </a:r>
          </a:p>
          <a:p>
            <a:r>
              <a:rPr lang="en-US" dirty="0" smtClean="0"/>
              <a:t>U</a:t>
            </a:r>
          </a:p>
          <a:p>
            <a:r>
              <a:rPr lang="en-US" dirty="0" smtClean="0"/>
              <a:t>S</a:t>
            </a:r>
          </a:p>
          <a:p>
            <a:r>
              <a:rPr lang="en-US" dirty="0" smtClean="0"/>
              <a:t>H</a:t>
            </a:r>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Hospitals</a:t>
            </a:r>
            <a:endParaRPr lang="en-US" dirty="0"/>
          </a:p>
        </p:txBody>
      </p:sp>
      <p:sp>
        <p:nvSpPr>
          <p:cNvPr id="3" name="Content Placeholder 2"/>
          <p:cNvSpPr>
            <a:spLocks noGrp="1"/>
          </p:cNvSpPr>
          <p:nvPr>
            <p:ph idx="1"/>
          </p:nvPr>
        </p:nvSpPr>
        <p:spPr/>
        <p:txBody>
          <a:bodyPr>
            <a:normAutofit/>
          </a:bodyPr>
          <a:lstStyle/>
          <a:p>
            <a:pPr algn="just"/>
            <a:r>
              <a:rPr lang="en-US" dirty="0" smtClean="0"/>
              <a:t>Care of Sick And Injured</a:t>
            </a:r>
          </a:p>
          <a:p>
            <a:pPr algn="just"/>
            <a:r>
              <a:rPr lang="en-US" dirty="0" smtClean="0"/>
              <a:t>Prevention Of Diseases</a:t>
            </a:r>
          </a:p>
          <a:p>
            <a:pPr algn="just"/>
            <a:r>
              <a:rPr lang="en-US" dirty="0" smtClean="0"/>
              <a:t>Promotion Of Health</a:t>
            </a:r>
          </a:p>
          <a:p>
            <a:pPr algn="just"/>
            <a:r>
              <a:rPr lang="en-US" dirty="0" smtClean="0"/>
              <a:t>Diagnosis And Treatment Of Diseases</a:t>
            </a:r>
          </a:p>
          <a:p>
            <a:pPr algn="just"/>
            <a:r>
              <a:rPr lang="en-US" dirty="0" smtClean="0"/>
              <a:t>Scientific Application of Mental Hygiene And Mental Therapy</a:t>
            </a:r>
          </a:p>
          <a:p>
            <a:pPr algn="just"/>
            <a:r>
              <a:rPr lang="en-US" dirty="0" smtClean="0"/>
              <a:t>Rehabilitation</a:t>
            </a:r>
          </a:p>
          <a:p>
            <a:pPr algn="just"/>
            <a:r>
              <a:rPr lang="en-US" dirty="0" smtClean="0"/>
              <a:t>Medical Education</a:t>
            </a:r>
          </a:p>
          <a:p>
            <a:pPr algn="just"/>
            <a:r>
              <a:rPr lang="en-US" dirty="0" smtClean="0"/>
              <a:t>Research</a:t>
            </a:r>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896499">
            <a:off x="1297356" y="2828837"/>
            <a:ext cx="6549293"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gn="just"/>
            <a:r>
              <a:rPr lang="en-US" dirty="0" smtClean="0"/>
              <a:t>A hospital is an integral part of a social and medical organization. The function of which is to provide for the population, the complete health care both curative and preventive and whose out patient services reach out to the family and its home environment. The hospital is also a centre for the training of health worker and for biosocial research.</a:t>
            </a:r>
          </a:p>
          <a:p>
            <a:pPr algn="r"/>
            <a:r>
              <a:rPr lang="en-US" dirty="0" smtClean="0"/>
              <a:t>WHO</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smtClean="0"/>
              <a:t>Hospital Is an institution for the care, cure and treatment of the sick and wounded for the study of disease and for the training of nurses and doctors.</a:t>
            </a:r>
          </a:p>
          <a:p>
            <a:pPr lvl="1" algn="r"/>
            <a:r>
              <a:rPr lang="en-US" sz="3400" dirty="0" smtClean="0"/>
              <a:t>Steadman’s Medical Dictionary</a:t>
            </a:r>
            <a:endParaRPr lang="en-US" sz="3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lstStyle/>
          <a:p>
            <a:pPr algn="just"/>
            <a:r>
              <a:rPr lang="en-US" dirty="0" smtClean="0"/>
              <a:t>Length of stay of patient</a:t>
            </a:r>
          </a:p>
          <a:p>
            <a:pPr algn="just"/>
            <a:r>
              <a:rPr lang="en-US" dirty="0" smtClean="0"/>
              <a:t>Clinical Basis</a:t>
            </a:r>
          </a:p>
          <a:p>
            <a:pPr algn="just"/>
            <a:r>
              <a:rPr lang="en-US" dirty="0" smtClean="0"/>
              <a:t>Ownership</a:t>
            </a:r>
          </a:p>
          <a:p>
            <a:pPr algn="just"/>
            <a:r>
              <a:rPr lang="en-US" dirty="0" smtClean="0"/>
              <a:t>Objectives</a:t>
            </a:r>
          </a:p>
          <a:p>
            <a:pPr algn="just"/>
            <a:r>
              <a:rPr lang="en-US" dirty="0" smtClean="0"/>
              <a:t>Size</a:t>
            </a:r>
          </a:p>
          <a:p>
            <a:pPr algn="just"/>
            <a:r>
              <a:rPr lang="en-US" dirty="0" smtClean="0"/>
              <a:t>Management</a:t>
            </a:r>
          </a:p>
          <a:p>
            <a:pPr algn="just"/>
            <a:r>
              <a:rPr lang="en-US" dirty="0" smtClean="0"/>
              <a:t>System of Medicine</a:t>
            </a: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Length of stay of patient</a:t>
            </a:r>
            <a:endParaRPr lang="en-US" dirty="0"/>
          </a:p>
        </p:txBody>
      </p:sp>
      <p:sp>
        <p:nvSpPr>
          <p:cNvPr id="3" name="Content Placeholder 2"/>
          <p:cNvSpPr>
            <a:spLocks noGrp="1"/>
          </p:cNvSpPr>
          <p:nvPr>
            <p:ph idx="1"/>
          </p:nvPr>
        </p:nvSpPr>
        <p:spPr/>
        <p:txBody>
          <a:bodyPr/>
          <a:lstStyle/>
          <a:p>
            <a:r>
              <a:rPr lang="en-US" dirty="0" smtClean="0"/>
              <a:t>Long term</a:t>
            </a:r>
          </a:p>
          <a:p>
            <a:r>
              <a:rPr lang="en-US" dirty="0" smtClean="0"/>
              <a:t>Short term</a:t>
            </a: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Basis</a:t>
            </a:r>
            <a:endParaRPr lang="en-US" dirty="0"/>
          </a:p>
        </p:txBody>
      </p:sp>
      <p:sp>
        <p:nvSpPr>
          <p:cNvPr id="3" name="Content Placeholder 2"/>
          <p:cNvSpPr>
            <a:spLocks noGrp="1"/>
          </p:cNvSpPr>
          <p:nvPr>
            <p:ph idx="1"/>
          </p:nvPr>
        </p:nvSpPr>
        <p:spPr/>
        <p:txBody>
          <a:bodyPr/>
          <a:lstStyle/>
          <a:p>
            <a:pPr algn="just"/>
            <a:r>
              <a:rPr lang="en-US" dirty="0" smtClean="0"/>
              <a:t>Licensed Hospitals and are considered as general Hospitals, treat all Kinds of disease, major focus on treating condition such as heart disease, cancer.</a:t>
            </a:r>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Ownership</a:t>
            </a:r>
            <a:endParaRPr lang="en-US" dirty="0"/>
          </a:p>
        </p:txBody>
      </p:sp>
      <p:sp>
        <p:nvSpPr>
          <p:cNvPr id="3" name="Content Placeholder 2"/>
          <p:cNvSpPr>
            <a:spLocks noGrp="1"/>
          </p:cNvSpPr>
          <p:nvPr>
            <p:ph idx="1"/>
          </p:nvPr>
        </p:nvSpPr>
        <p:spPr/>
        <p:txBody>
          <a:bodyPr/>
          <a:lstStyle/>
          <a:p>
            <a:r>
              <a:rPr lang="en-US" dirty="0" smtClean="0"/>
              <a:t>Public hospital</a:t>
            </a:r>
          </a:p>
          <a:p>
            <a:r>
              <a:rPr lang="en-US" dirty="0" smtClean="0"/>
              <a:t>Voluntary hospitals</a:t>
            </a:r>
          </a:p>
          <a:p>
            <a:r>
              <a:rPr lang="en-US" dirty="0" smtClean="0"/>
              <a:t>Private Hospitals</a:t>
            </a:r>
          </a:p>
          <a:p>
            <a:r>
              <a:rPr lang="en-US" dirty="0" smtClean="0"/>
              <a:t>Corporate Hospitals</a:t>
            </a: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Teaching Cum Research Hospitals</a:t>
            </a:r>
          </a:p>
          <a:p>
            <a:r>
              <a:rPr lang="en-US" dirty="0" smtClean="0"/>
              <a:t>Specialized Hospitals</a:t>
            </a:r>
          </a:p>
          <a:p>
            <a:r>
              <a:rPr lang="en-US" dirty="0" smtClean="0"/>
              <a:t>General Hospitals</a:t>
            </a:r>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a:t>
            </a:r>
          </a:p>
        </p:txBody>
      </p:sp>
      <p:sp>
        <p:nvSpPr>
          <p:cNvPr id="3" name="Content Placeholder 2"/>
          <p:cNvSpPr>
            <a:spLocks noGrp="1"/>
          </p:cNvSpPr>
          <p:nvPr>
            <p:ph idx="1"/>
          </p:nvPr>
        </p:nvSpPr>
        <p:spPr/>
        <p:txBody>
          <a:bodyPr/>
          <a:lstStyle/>
          <a:p>
            <a:r>
              <a:rPr lang="en-US" dirty="0" smtClean="0"/>
              <a:t>Teaching Hospitals- 500 </a:t>
            </a:r>
            <a:r>
              <a:rPr lang="en-US" dirty="0" err="1" smtClean="0"/>
              <a:t>Baded</a:t>
            </a:r>
            <a:r>
              <a:rPr lang="en-US" dirty="0" smtClean="0"/>
              <a:t> (Students)</a:t>
            </a:r>
          </a:p>
          <a:p>
            <a:r>
              <a:rPr lang="en-US" dirty="0" smtClean="0"/>
              <a:t>District Hospitals- 200 (Population)</a:t>
            </a:r>
          </a:p>
          <a:p>
            <a:r>
              <a:rPr lang="en-US" dirty="0" err="1" smtClean="0"/>
              <a:t>Taluka</a:t>
            </a:r>
            <a:r>
              <a:rPr lang="en-US" dirty="0" smtClean="0"/>
              <a:t> Hospitals- 50 (Population)</a:t>
            </a:r>
          </a:p>
          <a:p>
            <a:r>
              <a:rPr lang="en-US" dirty="0" smtClean="0"/>
              <a:t>Primary Health Centers- 6 (Population)</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TotalTime>
  <Words>268</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HOSPITALS</vt:lpstr>
      <vt:lpstr>Definition</vt:lpstr>
      <vt:lpstr>Slide 3</vt:lpstr>
      <vt:lpstr>Classification</vt:lpstr>
      <vt:lpstr>Length of stay of patient</vt:lpstr>
      <vt:lpstr>Clinical Basis</vt:lpstr>
      <vt:lpstr>Ownership</vt:lpstr>
      <vt:lpstr>Objectives</vt:lpstr>
      <vt:lpstr>Size</vt:lpstr>
      <vt:lpstr>Management</vt:lpstr>
      <vt:lpstr>System of Medicine</vt:lpstr>
      <vt:lpstr>Function Of Hospitals</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dc:title>
  <dc:creator>OppO</dc:creator>
  <cp:lastModifiedBy>nurshing</cp:lastModifiedBy>
  <cp:revision>12</cp:revision>
  <dcterms:created xsi:type="dcterms:W3CDTF">2006-08-16T00:00:00Z</dcterms:created>
  <dcterms:modified xsi:type="dcterms:W3CDTF">2020-10-08T06:03:08Z</dcterms:modified>
</cp:coreProperties>
</file>