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D63-0331-3D49-9E46-5B856DDE2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9882090" cy="1741192"/>
          </a:xfrm>
        </p:spPr>
        <p:txBody>
          <a:bodyPr/>
          <a:lstStyle/>
          <a:p>
            <a:r>
              <a:rPr lang="en-US"/>
              <a:t>INTRODUCTION OF MENTAL HEALTH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7A3E0-467A-5B40-9E21-C9997F331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4431" y="4777380"/>
            <a:ext cx="3616181" cy="974730"/>
          </a:xfrm>
        </p:spPr>
        <p:txBody>
          <a:bodyPr/>
          <a:lstStyle/>
          <a:p>
            <a:r>
              <a:rPr lang="en-US"/>
              <a:t>Prepared by,</a:t>
            </a:r>
          </a:p>
          <a:p>
            <a:r>
              <a:rPr lang="en-US"/>
              <a:t>Ms.Ritika Patel </a:t>
            </a:r>
          </a:p>
        </p:txBody>
      </p:sp>
    </p:spTree>
    <p:extLst>
      <p:ext uri="{BB962C8B-B14F-4D97-AF65-F5344CB8AC3E}">
        <p14:creationId xmlns:p14="http://schemas.microsoft.com/office/powerpoint/2010/main" val="250534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4EEEA-B45D-624F-8D1F-EE1D94FE6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MENTAL HEALTH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69DAD-84DF-F04E-BF45-23DE914F4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535" y="2696274"/>
            <a:ext cx="10595017" cy="3965039"/>
          </a:xfrm>
        </p:spPr>
        <p:txBody>
          <a:bodyPr>
            <a:norm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Sigmund Freud, Mental Health is the capacity to work and to love. In simple term a person Who is able to carry on With his life  activities (Communication, Mobility, Education, job, social, and personal relationship, etc)and to love self and others is a mentally healthy person and the individual who fails to do so is suffering from mental illness.</a:t>
            </a:r>
          </a:p>
        </p:txBody>
      </p:sp>
    </p:spTree>
    <p:extLst>
      <p:ext uri="{BB962C8B-B14F-4D97-AF65-F5344CB8AC3E}">
        <p14:creationId xmlns:p14="http://schemas.microsoft.com/office/powerpoint/2010/main" val="27090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8ABDC-93D5-6444-890D-011D363A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35DC5-4525-0C48-A5DE-ED5DFA806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/>
              <a:t>Karl Menninger (1947)defines mental health as "An adjustment of human beings to the world and to each other with a maximum of effectiveness and happiness." </a:t>
            </a:r>
          </a:p>
        </p:txBody>
      </p:sp>
    </p:spTree>
    <p:extLst>
      <p:ext uri="{BB962C8B-B14F-4D97-AF65-F5344CB8AC3E}">
        <p14:creationId xmlns:p14="http://schemas.microsoft.com/office/powerpoint/2010/main" val="515997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CEBF1-C30E-2C4E-8FA7-C93FE41D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Characteristics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15E91-E34F-4743-8472-4C18331D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1950" y="3043050"/>
            <a:ext cx="10367823" cy="3766706"/>
          </a:xfrm>
        </p:spPr>
        <p:txBody>
          <a:bodyPr>
            <a:normAutofit fontScale="92500" lnSpcReduction="20000"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Have an IQ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Touch of reality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Creativity being 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Accepts his potentials and flaws too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Desires privacy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Spontaneous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A problem solver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 and autonomous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11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96403-8165-E142-A165-C87070079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491" y="2532783"/>
            <a:ext cx="10854789" cy="3711039"/>
          </a:xfrm>
        </p:spPr>
        <p:txBody>
          <a:bodyPr>
            <a:norm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Able to maintain good interpersonal relationship 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Emotionally stable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Feels worthy ,wealthy and appreciates beauty of life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A man of principles and ethics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Lacks orthodoxy in thoughts and beliefs </a:t>
            </a:r>
          </a:p>
        </p:txBody>
      </p:sp>
    </p:spTree>
    <p:extLst>
      <p:ext uri="{BB962C8B-B14F-4D97-AF65-F5344CB8AC3E}">
        <p14:creationId xmlns:p14="http://schemas.microsoft.com/office/powerpoint/2010/main" val="38317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F98DE-328C-1D4E-8AB8-C058FEE00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Misconceptions related to mental illness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B1114-79B2-0249-B0C7-61959844A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315" y="2603499"/>
            <a:ext cx="10520795" cy="3779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Mental illness is not curable and life – long</a:t>
            </a:r>
          </a:p>
          <a:p>
            <a:pPr marL="0" indent="0">
              <a:buNone/>
            </a:pPr>
            <a:r>
              <a:rPr lang="en-US" sz="2000"/>
              <a:t>Sinful and wicked persons are more prone to get mental illness</a:t>
            </a:r>
          </a:p>
          <a:p>
            <a:pPr marL="0" indent="0">
              <a:buNone/>
            </a:pPr>
            <a:r>
              <a:rPr lang="en-US" sz="2000"/>
              <a:t>Mentally ill are intellectually disabled person</a:t>
            </a:r>
          </a:p>
          <a:p>
            <a:pPr marL="0" indent="0">
              <a:buNone/>
            </a:pPr>
            <a:r>
              <a:rPr lang="en-US" sz="2000"/>
              <a:t>Mentally ill are threat to society </a:t>
            </a:r>
          </a:p>
          <a:p>
            <a:pPr marL="0" indent="0">
              <a:buNone/>
            </a:pPr>
            <a:r>
              <a:rPr lang="en-US" sz="2000"/>
              <a:t>Mentally ill need to be isolated from Community</a:t>
            </a:r>
          </a:p>
          <a:p>
            <a:pPr marL="0" indent="0">
              <a:buNone/>
            </a:pPr>
            <a:r>
              <a:rPr lang="en-US" sz="2000"/>
              <a:t>Mentally sick person’s brain is damaged</a:t>
            </a:r>
          </a:p>
          <a:p>
            <a:pPr marL="0" indent="0">
              <a:buNone/>
            </a:pPr>
            <a:r>
              <a:rPr lang="en-US" sz="2000"/>
              <a:t>Mentally sick people are demon possessed and it is the result of sins of past life</a:t>
            </a:r>
          </a:p>
          <a:p>
            <a:pPr marL="0" indent="0">
              <a:buNone/>
            </a:pPr>
            <a:r>
              <a:rPr lang="en-US" sz="2000"/>
              <a:t>Mental sickness is inborn illness</a:t>
            </a:r>
          </a:p>
          <a:p>
            <a:pPr marL="0" indent="0"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489305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7D4-2C2C-F14B-82FE-91027303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 of MHN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1396D-EC74-2D4E-8229-E09A30CD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21" y="2319400"/>
            <a:ext cx="11133117" cy="4249140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Accept the patient as he is</a:t>
            </a:r>
          </a:p>
          <a:p>
            <a:r>
              <a:rPr lang="en-US"/>
              <a:t>Use self – understanding as a therapeutic tool</a:t>
            </a:r>
          </a:p>
          <a:p>
            <a:r>
              <a:rPr lang="en-US"/>
              <a:t>Consistency is the major contribution to patient’s security</a:t>
            </a:r>
          </a:p>
          <a:p>
            <a:r>
              <a:rPr lang="en-US"/>
              <a:t>Reassurance should be given in a subtle and acceptable manner </a:t>
            </a:r>
          </a:p>
          <a:p>
            <a:r>
              <a:rPr lang="en-US"/>
              <a:t>Patient’s experience is changed through emotional experience and not by rational interpretation </a:t>
            </a:r>
          </a:p>
          <a:p>
            <a:r>
              <a:rPr lang="en-US"/>
              <a:t>Unnecessary increase in patient’s anxiety should be avoided </a:t>
            </a:r>
          </a:p>
          <a:p>
            <a:r>
              <a:rPr lang="en-US"/>
              <a:t>Therapeutic nurse – patient relationship must be ensured</a:t>
            </a:r>
          </a:p>
          <a:p>
            <a:r>
              <a:rPr lang="en-US"/>
              <a:t>Avoid physical and verbal force as much as possible </a:t>
            </a:r>
          </a:p>
          <a:p>
            <a:r>
              <a:rPr lang="en-US"/>
              <a:t>Nursing care is centered on the patient as an individual/a unique person and not on the control of symptoms </a:t>
            </a:r>
          </a:p>
          <a:p>
            <a:r>
              <a:rPr lang="en-US"/>
              <a:t>Explain all procedure and routines in accordance with patient ‘s level of understanding </a:t>
            </a:r>
          </a:p>
          <a:p>
            <a:r>
              <a:rPr lang="en-US"/>
              <a:t>Procedures are modified but basic principles remain same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2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EA989-C6AA-F443-A7F5-2A4D66587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Mental Health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47C54-00F5-FD45-AEBF-22129C53E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Psychiatrist</a:t>
            </a:r>
          </a:p>
          <a:p>
            <a:r>
              <a:rPr lang="en-US"/>
              <a:t>Psychologist</a:t>
            </a:r>
          </a:p>
          <a:p>
            <a:r>
              <a:rPr lang="en-US"/>
              <a:t>Clinical Psychologist </a:t>
            </a:r>
          </a:p>
          <a:p>
            <a:r>
              <a:rPr lang="en-US"/>
              <a:t>Addiction Counselor</a:t>
            </a:r>
          </a:p>
          <a:p>
            <a:r>
              <a:rPr lang="en-US"/>
              <a:t>Mental Health Social Worker</a:t>
            </a:r>
          </a:p>
          <a:p>
            <a:r>
              <a:rPr lang="en-US"/>
              <a:t>Psychiatric Nurse</a:t>
            </a:r>
          </a:p>
          <a:p>
            <a:r>
              <a:rPr lang="en-US"/>
              <a:t>Psychotherapist</a:t>
            </a:r>
          </a:p>
          <a:p>
            <a:r>
              <a:rPr lang="en-US"/>
              <a:t>Behavioral therapist</a:t>
            </a:r>
          </a:p>
          <a:p>
            <a:r>
              <a:rPr lang="en-US"/>
              <a:t>Occupational therapist </a:t>
            </a:r>
          </a:p>
          <a:p>
            <a:r>
              <a:rPr lang="en-US"/>
              <a:t>Vocational support trainer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974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9" id="{ED3996BA-162B-43C7-B0E2-A5CA4E649741}" vid="{187088E4-27D7-4455-856F-4A44258D82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Ion Boardroom</vt:lpstr>
      <vt:lpstr>INTRODUCTION OF MENTAL HEALTH </vt:lpstr>
      <vt:lpstr>MENTAL HEALTH </vt:lpstr>
      <vt:lpstr>Definition </vt:lpstr>
      <vt:lpstr>Characteristics </vt:lpstr>
      <vt:lpstr>PowerPoint Presentation</vt:lpstr>
      <vt:lpstr>Misconceptions related to mental illness</vt:lpstr>
      <vt:lpstr>Principles of MHN</vt:lpstr>
      <vt:lpstr>Mental Health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OF MENTAL HEALTH </dc:title>
  <dc:creator>ritikapatelrp215@gmail.com</dc:creator>
  <cp:lastModifiedBy>ritikapatelrp215@gmail.com</cp:lastModifiedBy>
  <cp:revision>6</cp:revision>
  <dcterms:created xsi:type="dcterms:W3CDTF">2020-10-19T02:39:50Z</dcterms:created>
  <dcterms:modified xsi:type="dcterms:W3CDTF">2020-10-21T06:15:57Z</dcterms:modified>
</cp:coreProperties>
</file>