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03504-D44A-447C-BB4F-9544825BD23F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ECCA0-CAF2-4FB2-B8F3-5849063747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FE741C-078C-4D2D-B1FC-02B19880BEC9}" type="datetimeFigureOut">
              <a:rPr lang="en-US" smtClean="0"/>
              <a:pPr/>
              <a:t>6/4/2010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E22C80-7CCE-4D05-B08B-355F33A113B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OBSTETRICS AND GYNECOLOGICAL NURSING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Reproductive and child health program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305800" cy="1828800"/>
          </a:xfrm>
        </p:spPr>
        <p:txBody>
          <a:bodyPr>
            <a:noAutofit/>
          </a:bodyPr>
          <a:lstStyle/>
          <a:p>
            <a:pPr algn="ctr"/>
            <a:r>
              <a:rPr lang="en-US" sz="8800" b="1" u="sng" dirty="0" smtClean="0">
                <a:solidFill>
                  <a:srgbClr val="C00000"/>
                </a:solidFill>
              </a:rPr>
              <a:t>THANK YOU</a:t>
            </a:r>
            <a:endParaRPr lang="en-US" sz="88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>
                <a:solidFill>
                  <a:srgbClr val="FFC000"/>
                </a:solidFill>
              </a:rPr>
              <a:t>DEFINITION</a:t>
            </a:r>
            <a:r>
              <a:rPr lang="en-US" dirty="0">
                <a:solidFill>
                  <a:srgbClr val="FFC000"/>
                </a:solidFill>
              </a:rPr>
              <a:t>: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The RCH can be defined as, “a state in which, people have the ability to reproduce and regulate their fertility; women are able to go through pregnancy and childbirth safely; the outcome of pregnancy is successful in terms of maternal and infant survival and well being; and couples are able to have sexual relations free of fear of pregnancy and contracting diseases”.</a:t>
            </a: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main high lights of the RCH program are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3228536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The program integrated all intervention of fertility regulation, </a:t>
            </a:r>
            <a:r>
              <a:rPr lang="en-US" sz="2200" dirty="0" smtClean="0">
                <a:solidFill>
                  <a:srgbClr val="FFFF00"/>
                </a:solidFill>
              </a:rPr>
              <a:t>maternal and </a:t>
            </a:r>
            <a:r>
              <a:rPr lang="en-US" sz="2200" dirty="0">
                <a:solidFill>
                  <a:srgbClr val="FFFF00"/>
                </a:solidFill>
              </a:rPr>
              <a:t>child health with reproductive health for both men and women.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The services to be provided are client oriented, demand driven, and high quality and based on needs of community through decentralized participatory planning and target free approach.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 Up gradation of the level of facilities for providing various interventions and quality of care.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Facilities of obstetric care, MTP and IUD insertion In the PHCs level are improved.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Specialty facilities for STD and RTI are available in all district hospitals and in a fair number of sub district level hospitals.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Improving the outreach services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INTERVENTIONS IN ALL DISTRICTS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854696" cy="3733800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Child survival interventions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Safe motherhood intervention 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High quality training at all levels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RTI/STD clinics at District hospitals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Facilities of for abortions at PHCs by providing equipment, contractual doctors etc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C000"/>
                </a:solidFill>
              </a:rPr>
              <a:t>Enhanced </a:t>
            </a:r>
            <a:r>
              <a:rPr lang="en-US" sz="2200" dirty="0">
                <a:solidFill>
                  <a:srgbClr val="FFC000"/>
                </a:solidFill>
              </a:rPr>
              <a:t>community </a:t>
            </a:r>
            <a:r>
              <a:rPr lang="en-US" sz="2200" dirty="0" smtClean="0">
                <a:solidFill>
                  <a:srgbClr val="FFC000"/>
                </a:solidFill>
              </a:rPr>
              <a:t>participation </a:t>
            </a:r>
            <a:r>
              <a:rPr lang="en-US" sz="2200" dirty="0">
                <a:solidFill>
                  <a:srgbClr val="FFC000"/>
                </a:solidFill>
              </a:rPr>
              <a:t>through panchayats, Women’s groups and NGOs.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C000"/>
                </a:solidFill>
              </a:rPr>
              <a:t>Adolescent health and reproductive hygiene</a:t>
            </a:r>
          </a:p>
          <a:p>
            <a:pPr algn="just">
              <a:buFont typeface="Arial" pitchFamily="34" charset="0"/>
              <a:buChar char="•"/>
            </a:pPr>
            <a:endParaRPr lang="en-US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I</a:t>
            </a:r>
            <a:r>
              <a:rPr lang="en-US" b="1" u="sng" dirty="0" smtClean="0">
                <a:solidFill>
                  <a:srgbClr val="C00000"/>
                </a:solidFill>
              </a:rPr>
              <a:t>NTERVENTIONS </a:t>
            </a:r>
            <a:r>
              <a:rPr lang="en-US" b="1" u="sng" dirty="0">
                <a:solidFill>
                  <a:srgbClr val="C00000"/>
                </a:solidFill>
              </a:rPr>
              <a:t>IN SELECTED STATES/DISTRICTS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Screening and treatment of RTI/STD at sub divisional level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Emergency obstetric care at selected FRUs by providing drugs.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Additional ANM at sub centers in a weak districts for ensuring MCH care.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Essentials obstetric care by providing drugs and PHN/staff nurses at PHCs.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Improved delivery services and emergency care by providing equipment kits, IUD insertions ANM kits at sub centers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Facility to referral center through panchayat in weak district</a:t>
            </a:r>
          </a:p>
          <a:p>
            <a:pPr algn="just">
              <a:buFont typeface="Arial" pitchFamily="34" charset="0"/>
              <a:buChar char="•"/>
            </a:pPr>
            <a:endParaRPr lang="en-US" sz="2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394448" cy="2895600"/>
          </a:xfrm>
        </p:spPr>
        <p:txBody>
          <a:bodyPr>
            <a:normAutofit/>
          </a:bodyPr>
          <a:lstStyle/>
          <a:p>
            <a:pPr algn="just"/>
            <a:r>
              <a:rPr lang="en-US" sz="3200" u="sng" dirty="0">
                <a:solidFill>
                  <a:srgbClr val="C00000"/>
                </a:solidFill>
              </a:rPr>
              <a:t>The RCH Program has integrated these services and the major interventions are as follow:</a:t>
            </a:r>
            <a:br>
              <a:rPr lang="en-US" sz="3200" u="sng" dirty="0">
                <a:solidFill>
                  <a:srgbClr val="C00000"/>
                </a:solidFill>
              </a:rPr>
            </a:br>
            <a:endParaRPr lang="en-US" sz="3200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Essential obstetric care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Emergency obstetric care 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24- hours delivery services at PHCs/CHCs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Medical termination of pregnancy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Control of reproductive tract infections and sexually transmitted diseases.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C000"/>
                </a:solidFill>
              </a:rPr>
              <a:t>Immunization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Drug </a:t>
            </a:r>
            <a:r>
              <a:rPr lang="en-US" sz="2400" dirty="0">
                <a:solidFill>
                  <a:srgbClr val="FFC000"/>
                </a:solidFill>
              </a:rPr>
              <a:t>and equipment </a:t>
            </a:r>
            <a:r>
              <a:rPr lang="en-US" sz="2400" dirty="0" smtClean="0">
                <a:solidFill>
                  <a:srgbClr val="FFC000"/>
                </a:solidFill>
              </a:rPr>
              <a:t>kits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CONTINUED: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648200"/>
          </a:xfrm>
        </p:spPr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Essential new born care 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Oral rehydration therapy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Acute respiratory disease control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Prevention and control of vita. A deficiency in children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Prevention and control of anemia in children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524000"/>
          </a:xfrm>
        </p:spPr>
        <p:txBody>
          <a:bodyPr>
            <a:normAutofit/>
          </a:bodyPr>
          <a:lstStyle/>
          <a:p>
            <a:pPr lvl="0"/>
            <a:r>
              <a:rPr lang="en-US" sz="4000" b="1" u="sng" dirty="0">
                <a:solidFill>
                  <a:srgbClr val="C00000"/>
                </a:solidFill>
              </a:rPr>
              <a:t>Reproductive and child health-II:</a:t>
            </a:r>
            <a:r>
              <a:rPr lang="en-US" sz="4000" dirty="0">
                <a:solidFill>
                  <a:srgbClr val="C00000"/>
                </a:solidFill>
              </a:rPr>
              <a:t/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854696" cy="51054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rgbClr val="002060"/>
                </a:solidFill>
              </a:rPr>
              <a:t>The major strategies under the second phase of RCH are: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Essential obstetric care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</a:rPr>
              <a:t>a) Institutional delivery 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</a:rPr>
              <a:t>b) Skilled attendance at delivery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Emergency obstetric care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</a:rPr>
              <a:t>a) Operational sing first referral units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</a:rPr>
              <a:t>b) Operational sing PHCs and CHCs for round the clock delivery services.</a:t>
            </a:r>
          </a:p>
          <a:p>
            <a:pPr algn="just"/>
            <a:r>
              <a:rPr lang="en-US" sz="2800" dirty="0">
                <a:solidFill>
                  <a:srgbClr val="FFFF00"/>
                </a:solidFill>
              </a:rPr>
              <a:t>Strengthening referral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smtClean="0">
                <a:solidFill>
                  <a:srgbClr val="C00000"/>
                </a:solidFill>
              </a:rPr>
              <a:t>NEW </a:t>
            </a:r>
            <a:r>
              <a:rPr lang="en-US" sz="4800" b="1" u="sng" dirty="0" smtClean="0">
                <a:solidFill>
                  <a:srgbClr val="C00000"/>
                </a:solidFill>
              </a:rPr>
              <a:t>INITIATIVES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191000"/>
          </a:xfrm>
        </p:spPr>
        <p:txBody>
          <a:bodyPr>
            <a:noAutofit/>
          </a:bodyPr>
          <a:lstStyle/>
          <a:p>
            <a:pPr lvl="0" algn="just"/>
            <a:r>
              <a:rPr lang="en-US" sz="3600" dirty="0" smtClean="0">
                <a:solidFill>
                  <a:srgbClr val="FFFF00"/>
                </a:solidFill>
              </a:rPr>
              <a:t>1)anesthetic </a:t>
            </a:r>
            <a:r>
              <a:rPr lang="en-US" sz="3600" dirty="0">
                <a:solidFill>
                  <a:srgbClr val="FFFF00"/>
                </a:solidFill>
              </a:rPr>
              <a:t>skills for emergency obstetric </a:t>
            </a:r>
            <a:r>
              <a:rPr lang="en-US" sz="3600" dirty="0" smtClean="0">
                <a:solidFill>
                  <a:srgbClr val="FFFF00"/>
                </a:solidFill>
              </a:rPr>
              <a:t>care</a:t>
            </a:r>
          </a:p>
          <a:p>
            <a:pPr lvl="0" algn="just"/>
            <a:r>
              <a:rPr lang="en-US" sz="3600" dirty="0" smtClean="0">
                <a:solidFill>
                  <a:srgbClr val="FFFF00"/>
                </a:solidFill>
              </a:rPr>
              <a:t>2)Setting up of blood storage centers at FRUs according to government of India guidelines.</a:t>
            </a:r>
          </a:p>
          <a:p>
            <a:pPr lvl="0" algn="just"/>
            <a:r>
              <a:rPr lang="en-US" sz="3600" dirty="0" smtClean="0">
                <a:solidFill>
                  <a:srgbClr val="FFFF00"/>
                </a:solidFill>
              </a:rPr>
              <a:t>3)Janani </a:t>
            </a:r>
            <a:r>
              <a:rPr lang="en-US" sz="3600" dirty="0">
                <a:solidFill>
                  <a:srgbClr val="FFFF00"/>
                </a:solidFill>
              </a:rPr>
              <a:t>suraksha yojana</a:t>
            </a:r>
            <a:r>
              <a:rPr lang="en-US" sz="3600" dirty="0" smtClean="0">
                <a:solidFill>
                  <a:srgbClr val="FFFF00"/>
                </a:solidFill>
              </a:rPr>
              <a:t>: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489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OBSTETRICS AND GYNECOLOGICAL NURSING</vt:lpstr>
      <vt:lpstr>DEFINITION: </vt:lpstr>
      <vt:lpstr>The main high lights of the RCH program are:   </vt:lpstr>
      <vt:lpstr>INTERVENTIONS IN ALL DISTRICTS</vt:lpstr>
      <vt:lpstr>INTERVENTIONS IN SELECTED STATES/DISTRICTS</vt:lpstr>
      <vt:lpstr>The RCH Program has integrated these services and the major interventions are as follow: </vt:lpstr>
      <vt:lpstr>CONTINUED:</vt:lpstr>
      <vt:lpstr>Reproductive and child health-II: </vt:lpstr>
      <vt:lpstr>NEW INITIATIVES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Reetu</dc:creator>
  <cp:lastModifiedBy>Reetu</cp:lastModifiedBy>
  <cp:revision>15</cp:revision>
  <dcterms:created xsi:type="dcterms:W3CDTF">2010-06-03T18:46:32Z</dcterms:created>
  <dcterms:modified xsi:type="dcterms:W3CDTF">2010-06-04T07:35:52Z</dcterms:modified>
</cp:coreProperties>
</file>