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257" r:id="rId4"/>
    <p:sldId id="31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B9CCA-C632-2657-A41D-9A0D6C737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476D54-9F7D-E0C0-00D6-49AA494C8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82B25-5F66-9683-C11D-9755926D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C7C835-BBEA-528F-B477-CD23DA9A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FC6D56-8094-06C8-223C-7C5C2EA0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4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78489-6B54-9FCE-1DED-B3E62378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17A5D0-6D4D-3A74-EC89-6367BE623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472349-AA08-FAC6-7A6F-5EE3C96D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B7D25-C90D-A732-BA94-234D4434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EAA5B-8788-A9BA-B8C5-78EE861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34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0B9FB9-6556-728D-3CE5-22E7E1CF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94B103-EEA7-7047-EA2B-E66F819F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70848-BD2B-447A-E038-AFA5BDB7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87F20-FD66-3626-B6F5-75BFFAA3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CF3F-07E5-C1A8-97B6-CF94998A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5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81215-6CF6-FC7A-11D7-C7A59E5E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3FBCC-17C6-F7E8-045C-C0F8E000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0B5152-245E-09CC-2C50-FABC95B2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BE4AC-B27B-22A9-B6A0-1CBA225E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300EC-4F89-FBE3-F7D3-F235D88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4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94412-6E35-0169-CE83-05B50E4E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D1A42-5654-E6EC-2F8B-C1A1934E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2007FE-2A58-9E79-F41D-23B4E8E2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B7C1C0-D681-14E9-3FBB-C87551B6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04A43-F30C-999E-066F-65693F94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6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97988-E9C5-FB6A-7804-8F4637DC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E8DA16-96B0-920D-CA1E-3E8D4C3D4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4D04B1-CF8A-4BCA-224C-9097437D8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3FD5FC-A33B-1B10-92F4-FDFA82E1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36309-5C62-B134-D57D-5B675CD4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8FB19E-4436-FF61-0E1D-97B3C58C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5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2CF3A-C5AE-D416-DCB2-7E83650B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176D9D-AF9B-7C7A-3BBA-31165272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832669-6A90-DB7F-70ED-3F9D0B857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34229A-E7DB-5B3D-3E3F-59E16225F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F11BB-90FD-737B-87F8-757465DF3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4BE58E-A6CD-7F60-673D-FF2BA455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686EEA-D38B-7D5F-73ED-019A5BE2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4E9598-28B5-4BD6-0501-A4F62F71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ED9EF-DCDE-C4E1-0F35-416E2887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A5AE02-4DA4-E150-9959-680CC88B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F81B6B-43C4-BF01-55FE-0601CD84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D16AD-9C3C-1A4C-BAF1-7083D068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9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AC4260-E120-BB03-54F8-77B8662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29948A-11C6-96A8-FFCA-2A1374A6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D27505-13FE-4A1E-C8ED-019E2B5A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7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2DE0E-6325-83FB-2E0A-8239B064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58E725-2445-2045-729E-A16EBD97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28CEB8-8D35-ED3A-2D08-2DEA6A001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A046E7-2C45-478D-8F58-ED181E8C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12A8B4-9A12-8C08-1767-A0E07872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96A93C-8339-2025-2E3C-510444B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93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F6FFC-DFA0-0006-EEF0-2D50367F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49995C-A394-1D37-77C5-E76F5D17C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399921-20EA-5E23-FB43-8DEA576DB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E21CA4-4014-C158-F01B-0FFA814A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A99185-4508-EE33-A6A5-4DEB9E42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1A11F-E821-C8C9-3BA1-9411848C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6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50535F-A8A9-0050-2ABC-5BC0F87F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572D58-C322-F22E-7D9B-0F9822EF3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1CAED-71B6-F242-5BD8-4EA36D09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CFE2-D36C-F940-9A24-244E079C1A3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10939-EEB6-ADD2-09F6-322DEFA88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12BEC-FE44-2E71-FD38-0AF793FB9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A857-8F60-AE46-B2AA-D81EBC97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111252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/>
              <a:t>B. Sc Nursing Sem-5                         Subject: CHN-1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    </a:t>
            </a:r>
            <a:r>
              <a:rPr lang="en-US" sz="3200" b="1" dirty="0" smtClean="0"/>
              <a:t>Shree </a:t>
            </a:r>
            <a:r>
              <a:rPr lang="en-US" sz="3200" b="1" dirty="0" err="1" smtClean="0"/>
              <a:t>H.N.Shukla</a:t>
            </a:r>
            <a:r>
              <a:rPr lang="en-US" sz="3200" b="1" dirty="0" smtClean="0"/>
              <a:t> Nursing </a:t>
            </a:r>
            <a:r>
              <a:rPr lang="en-US" sz="3200" b="1" dirty="0" err="1" smtClean="0"/>
              <a:t>Institute,Rajkot</a:t>
            </a:r>
            <a:endParaRPr lang="en-US" sz="2000" b="1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68254"/>
            <a:ext cx="1447800" cy="1294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8C166-20EC-EF87-40E0-95C0C2A5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BE5E6-A0EF-A1F8-D5A9-9052B369D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5DCA2A-4D43-D7C8-F278-F12CE8B17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119" y="182562"/>
            <a:ext cx="11305761" cy="6492875"/>
          </a:xfrm>
        </p:spPr>
      </p:pic>
    </p:spTree>
    <p:extLst>
      <p:ext uri="{BB962C8B-B14F-4D97-AF65-F5344CB8AC3E}">
        <p14:creationId xmlns:p14="http://schemas.microsoft.com/office/powerpoint/2010/main" xmlns="" val="203926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4FD95-E950-6578-E4A0-9B5100A2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572C9-F884-3F4D-C906-22780D6A80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41C2F7-F1D4-EC00-DEF8-FAC3931D0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04" y="0"/>
            <a:ext cx="11323510" cy="6492875"/>
          </a:xfrm>
        </p:spPr>
      </p:pic>
    </p:spTree>
    <p:extLst>
      <p:ext uri="{BB962C8B-B14F-4D97-AF65-F5344CB8AC3E}">
        <p14:creationId xmlns:p14="http://schemas.microsoft.com/office/powerpoint/2010/main" xmlns="" val="6927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06657-413F-3BAD-3397-37BF6C4E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58730-83A1-CEC2-13D3-F6EC6C5210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296041-2E7F-2E44-F963-09E8AB50F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730" y="195233"/>
            <a:ext cx="11500994" cy="6662767"/>
          </a:xfrm>
        </p:spPr>
      </p:pic>
    </p:spTree>
    <p:extLst>
      <p:ext uri="{BB962C8B-B14F-4D97-AF65-F5344CB8AC3E}">
        <p14:creationId xmlns:p14="http://schemas.microsoft.com/office/powerpoint/2010/main" xmlns="" val="359423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E5571-A779-3EF0-7E05-BA698A55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E68C5B-F058-8C72-B88D-5D0256529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727431-26E7-8144-55A1-1468341CC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6170"/>
            <a:ext cx="12051196" cy="6680903"/>
          </a:xfrm>
        </p:spPr>
      </p:pic>
    </p:spTree>
    <p:extLst>
      <p:ext uri="{BB962C8B-B14F-4D97-AF65-F5344CB8AC3E}">
        <p14:creationId xmlns:p14="http://schemas.microsoft.com/office/powerpoint/2010/main" xmlns="" val="72060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A0427-1984-2891-5D52-0078627C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5A799-8762-67D4-9BD0-5C1F262B76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25B436A-331B-AEC7-D35D-639470B1A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999" y="425470"/>
            <a:ext cx="11142002" cy="6354610"/>
          </a:xfrm>
        </p:spPr>
      </p:pic>
    </p:spTree>
    <p:extLst>
      <p:ext uri="{BB962C8B-B14F-4D97-AF65-F5344CB8AC3E}">
        <p14:creationId xmlns:p14="http://schemas.microsoft.com/office/powerpoint/2010/main" xmlns="" val="2156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7D564-D3FE-4F65-1D65-1882A3C2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BFD47-D22D-2E7E-D49A-804BCE3B0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C0A8DF-0331-D684-9A38-85ED3C071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4970" y="141989"/>
            <a:ext cx="11696226" cy="6584672"/>
          </a:xfrm>
        </p:spPr>
      </p:pic>
    </p:spTree>
    <p:extLst>
      <p:ext uri="{BB962C8B-B14F-4D97-AF65-F5344CB8AC3E}">
        <p14:creationId xmlns:p14="http://schemas.microsoft.com/office/powerpoint/2010/main" xmlns="" val="276822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56DD0-6997-D127-21F9-F3B9BF36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F140F-8BF0-ABC8-FC34-92902BD90F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7E6B65-18B0-4210-08EB-97264934D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24239"/>
            <a:ext cx="10515600" cy="6368635"/>
          </a:xfrm>
        </p:spPr>
      </p:pic>
    </p:spTree>
    <p:extLst>
      <p:ext uri="{BB962C8B-B14F-4D97-AF65-F5344CB8AC3E}">
        <p14:creationId xmlns:p14="http://schemas.microsoft.com/office/powerpoint/2010/main" xmlns="" val="416592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76E3C-0D5C-4A85-7536-1C65BCE5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D3475-3ABF-B3D1-0FB9-C484330673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9D7E94-B631-1EBF-9489-89ACD3F92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230730"/>
            <a:ext cx="10515600" cy="6262145"/>
          </a:xfrm>
        </p:spPr>
      </p:pic>
    </p:spTree>
    <p:extLst>
      <p:ext uri="{BB962C8B-B14F-4D97-AF65-F5344CB8AC3E}">
        <p14:creationId xmlns:p14="http://schemas.microsoft.com/office/powerpoint/2010/main" xmlns="" val="142366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3604E-8BDD-2F45-8488-6B49C09B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3D201-7BFB-76F5-31EC-1D3F9FDDD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1F1BDC-B869-5040-2E92-DEF7183DA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95233"/>
            <a:ext cx="10515600" cy="6123214"/>
          </a:xfrm>
        </p:spPr>
      </p:pic>
    </p:spTree>
    <p:extLst>
      <p:ext uri="{BB962C8B-B14F-4D97-AF65-F5344CB8AC3E}">
        <p14:creationId xmlns:p14="http://schemas.microsoft.com/office/powerpoint/2010/main" xmlns="" val="259725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3F568-E3E8-9C92-6755-E4FFCB0E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0B8FB-46C1-84DE-94E9-EE06A2B4B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69736D-A46E-B17C-F7ED-48ACF13ED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938" y="365125"/>
            <a:ext cx="10643862" cy="6127749"/>
          </a:xfrm>
        </p:spPr>
      </p:pic>
    </p:spTree>
    <p:extLst>
      <p:ext uri="{BB962C8B-B14F-4D97-AF65-F5344CB8AC3E}">
        <p14:creationId xmlns:p14="http://schemas.microsoft.com/office/powerpoint/2010/main" xmlns="" val="234643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BDEB42-C7BA-38E9-74A5-3210578C2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6172200" cy="33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93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164CF-C967-C7B0-2CD3-602A92EB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4F6D6-858C-9F56-0C08-DC87C944BF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9F56A66-F0D8-AD0D-6967-350614345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59737"/>
            <a:ext cx="10515600" cy="6333138"/>
          </a:xfrm>
        </p:spPr>
      </p:pic>
    </p:spTree>
    <p:extLst>
      <p:ext uri="{BB962C8B-B14F-4D97-AF65-F5344CB8AC3E}">
        <p14:creationId xmlns:p14="http://schemas.microsoft.com/office/powerpoint/2010/main" xmlns="" val="257010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8114B-B041-DE83-7435-16B28DDA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AEC9D-CCCD-889E-79C6-2BB902E8A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391289-DB7D-1CD3-25B2-D82087DC1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784968" cy="6858000"/>
          </a:xfrm>
        </p:spPr>
      </p:pic>
    </p:spTree>
    <p:extLst>
      <p:ext uri="{BB962C8B-B14F-4D97-AF65-F5344CB8AC3E}">
        <p14:creationId xmlns:p14="http://schemas.microsoft.com/office/powerpoint/2010/main" xmlns="" val="221213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59863-24A3-2EDD-7BF0-AE180EBB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EC07FC-2F0C-695D-29E1-1248EC56E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D624FB-122A-E1CC-12DF-929798A60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1725" y="365125"/>
            <a:ext cx="11713974" cy="6127749"/>
          </a:xfrm>
        </p:spPr>
      </p:pic>
    </p:spTree>
    <p:extLst>
      <p:ext uri="{BB962C8B-B14F-4D97-AF65-F5344CB8AC3E}">
        <p14:creationId xmlns:p14="http://schemas.microsoft.com/office/powerpoint/2010/main" xmlns="" val="163818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6CB4B-40D4-FF86-CE6C-C5913AEE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E32034-3FFD-61D9-84F0-CC4C92D1B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454358-5B3C-ECA5-D3C8-40F79CF1C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699" y="0"/>
            <a:ext cx="10768101" cy="6353944"/>
          </a:xfrm>
        </p:spPr>
      </p:pic>
    </p:spTree>
    <p:extLst>
      <p:ext uri="{BB962C8B-B14F-4D97-AF65-F5344CB8AC3E}">
        <p14:creationId xmlns:p14="http://schemas.microsoft.com/office/powerpoint/2010/main" xmlns="" val="348298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0B899-C3D8-A53A-A660-5DFED911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7D022-7F96-6152-0958-1AB9F1E9B4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2CD0204-C42B-659B-0A0C-37BCB4F38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708912"/>
          </a:xfrm>
        </p:spPr>
      </p:pic>
    </p:spTree>
    <p:extLst>
      <p:ext uri="{BB962C8B-B14F-4D97-AF65-F5344CB8AC3E}">
        <p14:creationId xmlns:p14="http://schemas.microsoft.com/office/powerpoint/2010/main" xmlns="" val="3755035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8CC-CAB9-221D-F20A-00EE0703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865AD-704D-29EB-C0AC-703FC57258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94F38C-47F9-A7C7-C642-AC227E33B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1" y="1"/>
            <a:ext cx="10515600" cy="6492874"/>
          </a:xfrm>
        </p:spPr>
      </p:pic>
    </p:spTree>
    <p:extLst>
      <p:ext uri="{BB962C8B-B14F-4D97-AF65-F5344CB8AC3E}">
        <p14:creationId xmlns:p14="http://schemas.microsoft.com/office/powerpoint/2010/main" xmlns="" val="247791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3389D-C9F2-5C3D-BB60-A9ABA87F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6EB51-AA97-C17F-F822-A918BE3CB5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983FA8-6776-8F0A-8AE9-0DB95CCED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96" y="195233"/>
            <a:ext cx="10732604" cy="6297641"/>
          </a:xfrm>
        </p:spPr>
      </p:pic>
    </p:spTree>
    <p:extLst>
      <p:ext uri="{BB962C8B-B14F-4D97-AF65-F5344CB8AC3E}">
        <p14:creationId xmlns:p14="http://schemas.microsoft.com/office/powerpoint/2010/main" xmlns="" val="80336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9561-D5B0-769A-82A8-C658A4F9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76E19-97E0-7930-D134-29507833F1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24140B-D753-6400-BD7F-1F830A289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441" y="0"/>
            <a:ext cx="10679359" cy="6677025"/>
          </a:xfrm>
        </p:spPr>
      </p:pic>
    </p:spTree>
    <p:extLst>
      <p:ext uri="{BB962C8B-B14F-4D97-AF65-F5344CB8AC3E}">
        <p14:creationId xmlns:p14="http://schemas.microsoft.com/office/powerpoint/2010/main" xmlns="" val="271957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52242-2CD7-F719-E87C-D53EBD79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E978C-18AF-22D7-AA58-F87DA098D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9B0979-8113-C940-FD44-1EE40A1DC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492874"/>
          </a:xfrm>
        </p:spPr>
      </p:pic>
    </p:spTree>
    <p:extLst>
      <p:ext uri="{BB962C8B-B14F-4D97-AF65-F5344CB8AC3E}">
        <p14:creationId xmlns:p14="http://schemas.microsoft.com/office/powerpoint/2010/main" xmlns="" val="420689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3F288-2663-CFF3-124B-B412911F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0C0D3-DDFF-E694-0ABF-D19881E75D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0363025-27D6-238B-9FE8-EF0001D71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315" y="0"/>
            <a:ext cx="11784969" cy="6858000"/>
          </a:xfrm>
        </p:spPr>
      </p:pic>
    </p:spTree>
    <p:extLst>
      <p:ext uri="{BB962C8B-B14F-4D97-AF65-F5344CB8AC3E}">
        <p14:creationId xmlns:p14="http://schemas.microsoft.com/office/powerpoint/2010/main" xmlns="" val="278324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BA338-7117-C870-BCD9-C0B5B2D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87EC9-7F31-320A-05E6-FEE0581D3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B7A92A-DE1B-31EA-4D80-3129AEAD1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891460" cy="6858000"/>
          </a:xfrm>
        </p:spPr>
      </p:pic>
    </p:spTree>
    <p:extLst>
      <p:ext uri="{BB962C8B-B14F-4D97-AF65-F5344CB8AC3E}">
        <p14:creationId xmlns:p14="http://schemas.microsoft.com/office/powerpoint/2010/main" xmlns="" val="210677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EE4E7-21D0-BDD2-FD52-904348E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C8211-46C1-7E6F-F0FF-C38865EC90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6780BB-F851-A989-9CAC-1E7B601B3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1035511" cy="6127750"/>
          </a:xfrm>
        </p:spPr>
      </p:pic>
    </p:spTree>
    <p:extLst>
      <p:ext uri="{BB962C8B-B14F-4D97-AF65-F5344CB8AC3E}">
        <p14:creationId xmlns:p14="http://schemas.microsoft.com/office/powerpoint/2010/main" xmlns="" val="316671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2F544-0F37-61E3-018F-6CF7A7C1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164B1-E090-8050-3371-6150B0950E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7B2140-AC03-CA45-2A3C-A47590877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3975" y="0"/>
            <a:ext cx="11625233" cy="6858000"/>
          </a:xfrm>
        </p:spPr>
      </p:pic>
    </p:spTree>
    <p:extLst>
      <p:ext uri="{BB962C8B-B14F-4D97-AF65-F5344CB8AC3E}">
        <p14:creationId xmlns:p14="http://schemas.microsoft.com/office/powerpoint/2010/main" xmlns="" val="191500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F7BC0-FB02-012E-C37C-C09CAF73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73AB0-ADF9-7867-29C0-1F8082C652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9E8DF4-10C1-DEBA-2CFF-10D184D3F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5233" y="0"/>
            <a:ext cx="11784969" cy="6655668"/>
          </a:xfrm>
        </p:spPr>
      </p:pic>
    </p:spTree>
    <p:extLst>
      <p:ext uri="{BB962C8B-B14F-4D97-AF65-F5344CB8AC3E}">
        <p14:creationId xmlns:p14="http://schemas.microsoft.com/office/powerpoint/2010/main" xmlns="" val="276213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3E5FA-1F35-17C7-7B12-39DF0AC5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108A6-C9C3-4818-DD9F-1AFB5F9DC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0540B27-C2B3-ECE5-5B84-970CF3A4C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887" y="-117682"/>
            <a:ext cx="11696226" cy="6975682"/>
          </a:xfrm>
        </p:spPr>
      </p:pic>
    </p:spTree>
    <p:extLst>
      <p:ext uri="{BB962C8B-B14F-4D97-AF65-F5344CB8AC3E}">
        <p14:creationId xmlns:p14="http://schemas.microsoft.com/office/powerpoint/2010/main" xmlns="" val="749010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AFBA6BC-0318-15A2-9F9D-4201CFE94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61" y="365125"/>
            <a:ext cx="10684564" cy="6127749"/>
          </a:xfrm>
        </p:spPr>
      </p:pic>
    </p:spTree>
    <p:extLst>
      <p:ext uri="{BB962C8B-B14F-4D97-AF65-F5344CB8AC3E}">
        <p14:creationId xmlns:p14="http://schemas.microsoft.com/office/powerpoint/2010/main" xmlns="" val="427850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8E5F2F-AC81-04B3-7321-95E58CB0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17" y="248477"/>
            <a:ext cx="11430000" cy="64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626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F7547A-B27A-E1FC-0FC2-E01C08536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9" y="0"/>
            <a:ext cx="11500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024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71A30A-E23E-2045-01C8-9FA17A221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33" y="177484"/>
            <a:ext cx="11767220" cy="6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52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3B5E9-D23D-DEF5-20BE-4121CA5B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93" y="230731"/>
            <a:ext cx="11838214" cy="66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253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5AC8E3-1A0C-D96C-85EA-22BCCFE9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5" y="0"/>
            <a:ext cx="1123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6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2C3417-03C3-0656-1183-F6983DFD56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61" y="0"/>
            <a:ext cx="11412250" cy="7010637"/>
          </a:xfrm>
        </p:spPr>
      </p:pic>
    </p:spTree>
    <p:extLst>
      <p:ext uri="{BB962C8B-B14F-4D97-AF65-F5344CB8AC3E}">
        <p14:creationId xmlns:p14="http://schemas.microsoft.com/office/powerpoint/2010/main" xmlns="" val="2244561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2421C1-1359-276C-55BA-FFC39890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76" y="319472"/>
            <a:ext cx="11908024" cy="65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644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BE065E-0DF6-98FC-5F13-887614C30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41" y="-1"/>
            <a:ext cx="11288012" cy="70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388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456506-D4C5-DF98-81C3-C063983178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63" y="354968"/>
            <a:ext cx="11625232" cy="6503032"/>
          </a:xfrm>
        </p:spPr>
      </p:pic>
    </p:spTree>
    <p:extLst>
      <p:ext uri="{BB962C8B-B14F-4D97-AF65-F5344CB8AC3E}">
        <p14:creationId xmlns:p14="http://schemas.microsoft.com/office/powerpoint/2010/main" xmlns="" val="1961300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A815C3-96D5-3C43-CFD6-CEBCE031F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88" y="212981"/>
            <a:ext cx="12050011" cy="6850901"/>
          </a:xfrm>
        </p:spPr>
      </p:pic>
    </p:spTree>
    <p:extLst>
      <p:ext uri="{BB962C8B-B14F-4D97-AF65-F5344CB8AC3E}">
        <p14:creationId xmlns:p14="http://schemas.microsoft.com/office/powerpoint/2010/main" xmlns="" val="2793268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BA3D52-499B-1C30-B532-B61238A38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57" y="159736"/>
            <a:ext cx="11270263" cy="6698264"/>
          </a:xfrm>
        </p:spPr>
      </p:pic>
    </p:spTree>
    <p:extLst>
      <p:ext uri="{BB962C8B-B14F-4D97-AF65-F5344CB8AC3E}">
        <p14:creationId xmlns:p14="http://schemas.microsoft.com/office/powerpoint/2010/main" xmlns="" val="1420258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D5B751-F628-A755-E6D9-842B8672BB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09" y="177484"/>
            <a:ext cx="11323508" cy="6680516"/>
          </a:xfrm>
        </p:spPr>
      </p:pic>
    </p:spTree>
    <p:extLst>
      <p:ext uri="{BB962C8B-B14F-4D97-AF65-F5344CB8AC3E}">
        <p14:creationId xmlns:p14="http://schemas.microsoft.com/office/powerpoint/2010/main" xmlns="" val="138848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536BE4-DA70-4786-E5BC-3AF0FB03D0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84" y="337220"/>
            <a:ext cx="12014516" cy="6158712"/>
          </a:xfrm>
        </p:spPr>
      </p:pic>
    </p:spTree>
    <p:extLst>
      <p:ext uri="{BB962C8B-B14F-4D97-AF65-F5344CB8AC3E}">
        <p14:creationId xmlns:p14="http://schemas.microsoft.com/office/powerpoint/2010/main" xmlns="" val="2681013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E3125B-0DAD-DE5C-94EF-FB43B96F3C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769284" cy="6858000"/>
          </a:xfrm>
        </p:spPr>
      </p:pic>
    </p:spTree>
    <p:extLst>
      <p:ext uri="{BB962C8B-B14F-4D97-AF65-F5344CB8AC3E}">
        <p14:creationId xmlns:p14="http://schemas.microsoft.com/office/powerpoint/2010/main" xmlns="" val="4187032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1DD39D-CB27-E0D2-99CE-0F76E7BA5C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77" y="0"/>
            <a:ext cx="11394503" cy="6655668"/>
          </a:xfrm>
        </p:spPr>
      </p:pic>
    </p:spTree>
    <p:extLst>
      <p:ext uri="{BB962C8B-B14F-4D97-AF65-F5344CB8AC3E}">
        <p14:creationId xmlns:p14="http://schemas.microsoft.com/office/powerpoint/2010/main" xmlns="" val="3439836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86ACBB1-BBF0-05A9-CA21-EAC4ABF00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88" y="0"/>
            <a:ext cx="11571987" cy="6858000"/>
          </a:xfrm>
        </p:spPr>
      </p:pic>
    </p:spTree>
    <p:extLst>
      <p:ext uri="{BB962C8B-B14F-4D97-AF65-F5344CB8AC3E}">
        <p14:creationId xmlns:p14="http://schemas.microsoft.com/office/powerpoint/2010/main" xmlns="" val="31589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8C836-CFFF-41D8-C593-6D2B2A75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B1659-791E-E6D8-D6B6-8244B31ED8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0A9FB2-2DF4-6C03-E895-F6F26B96E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5409"/>
            <a:ext cx="11783785" cy="6171988"/>
          </a:xfrm>
        </p:spPr>
      </p:pic>
    </p:spTree>
    <p:extLst>
      <p:ext uri="{BB962C8B-B14F-4D97-AF65-F5344CB8AC3E}">
        <p14:creationId xmlns:p14="http://schemas.microsoft.com/office/powerpoint/2010/main" xmlns="" val="2220244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CFD35B8-E64C-CC9A-9292-368F53249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12981"/>
            <a:ext cx="11838214" cy="6645019"/>
          </a:xfrm>
        </p:spPr>
      </p:pic>
    </p:spTree>
    <p:extLst>
      <p:ext uri="{BB962C8B-B14F-4D97-AF65-F5344CB8AC3E}">
        <p14:creationId xmlns:p14="http://schemas.microsoft.com/office/powerpoint/2010/main" xmlns="" val="452167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6CC8AF-7631-602B-062F-A88B2893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422" y="55020"/>
            <a:ext cx="10488739" cy="68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096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536929-9EA7-088B-0F68-48C844AB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93" y="266227"/>
            <a:ext cx="8477782" cy="64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745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427DF1-1018-F6E1-E84D-4BF1F4954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66" y="159736"/>
            <a:ext cx="11607484" cy="66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16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5CE2BE-9168-9276-3F3B-1D979250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66" y="159735"/>
            <a:ext cx="11412251" cy="69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003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043A90-71B2-D6D9-4047-6C17E899F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36" y="0"/>
            <a:ext cx="1155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215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41151F-405B-C43B-CCE8-DC2979C5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17" y="0"/>
            <a:ext cx="11571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385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44D6D2-91D4-C6AF-0975-89FD3668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36" y="0"/>
            <a:ext cx="11678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397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99893-3F21-D4A8-131B-1389E7782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24" y="0"/>
            <a:ext cx="11518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221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71B203-43F4-7F1B-C1CD-768B34DA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525" y="1152524"/>
            <a:ext cx="6076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50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67C62-FA64-4487-2821-07D3ED19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C30DA9-2206-905E-07A5-CEC0A79EA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819538-C485-6795-2430-8058E2EABC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3760" y="182562"/>
            <a:ext cx="12235942" cy="6492875"/>
          </a:xfrm>
        </p:spPr>
      </p:pic>
    </p:spTree>
    <p:extLst>
      <p:ext uri="{BB962C8B-B14F-4D97-AF65-F5344CB8AC3E}">
        <p14:creationId xmlns:p14="http://schemas.microsoft.com/office/powerpoint/2010/main" xmlns="" val="444733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1721AB-96E9-7CA7-7109-77A04673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16" y="124239"/>
            <a:ext cx="11359007" cy="67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251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E6A4C6-D375-2B64-4134-100222552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17" y="0"/>
            <a:ext cx="1118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255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7A32-2D36-3997-CEEC-8CC4A97BA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93" y="124240"/>
            <a:ext cx="11199270" cy="64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490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56F3E8-CDFF-B677-F9B8-EC1D5492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4239"/>
            <a:ext cx="11430000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70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90D9A-86BC-D3D6-5E1F-3C868366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77732-D395-9F71-21ED-813435F0F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181D25-4F64-37A0-CFA4-1FBFB1BDC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8477" y="124239"/>
            <a:ext cx="11696227" cy="6549177"/>
          </a:xfrm>
        </p:spPr>
      </p:pic>
    </p:spTree>
    <p:extLst>
      <p:ext uri="{BB962C8B-B14F-4D97-AF65-F5344CB8AC3E}">
        <p14:creationId xmlns:p14="http://schemas.microsoft.com/office/powerpoint/2010/main" xmlns="" val="110985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12541-D259-8EC1-545F-174EB272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047EE-7527-2427-7114-A51BDF62B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8E5F94-CE52-AEF4-3794-CF74F889F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06" y="1"/>
            <a:ext cx="11944704" cy="6857999"/>
          </a:xfrm>
        </p:spPr>
      </p:pic>
    </p:spTree>
    <p:extLst>
      <p:ext uri="{BB962C8B-B14F-4D97-AF65-F5344CB8AC3E}">
        <p14:creationId xmlns:p14="http://schemas.microsoft.com/office/powerpoint/2010/main" xmlns="" val="394479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9F537-7AC8-584D-DAC4-C7F6A50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3856C0-670B-F282-1C99-3BE6D808BB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F9380F-7863-7F64-4F90-964420771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9087"/>
            <a:ext cx="11909207" cy="6708913"/>
          </a:xfrm>
        </p:spPr>
      </p:pic>
    </p:spTree>
    <p:extLst>
      <p:ext uri="{BB962C8B-B14F-4D97-AF65-F5344CB8AC3E}">
        <p14:creationId xmlns:p14="http://schemas.microsoft.com/office/powerpoint/2010/main" xmlns="" val="382250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B. Sc Nursing Sem-5                         Subject: CHN-1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priyankaparmar3535@gmail.com</dc:creator>
  <cp:lastModifiedBy>pc1</cp:lastModifiedBy>
  <cp:revision>2</cp:revision>
  <dcterms:created xsi:type="dcterms:W3CDTF">2024-02-06T10:38:49Z</dcterms:created>
  <dcterms:modified xsi:type="dcterms:W3CDTF">2024-06-07T06:02:50Z</dcterms:modified>
</cp:coreProperties>
</file>