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Restraints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 :-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These are the protective devices employed to prevent client </a:t>
            </a:r>
            <a:r>
              <a:rPr lang="en-US" dirty="0" err="1" smtClean="0"/>
              <a:t>client</a:t>
            </a:r>
            <a:r>
              <a:rPr lang="en-US" dirty="0" smtClean="0"/>
              <a:t> from harming to himself or others ,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to </a:t>
            </a:r>
            <a:r>
              <a:rPr lang="en-US" dirty="0" err="1" smtClean="0"/>
              <a:t>immobilise</a:t>
            </a:r>
            <a:r>
              <a:rPr lang="en-US" dirty="0" smtClean="0"/>
              <a:t> body part ,</a:t>
            </a:r>
          </a:p>
          <a:p>
            <a:pPr>
              <a:buNone/>
            </a:pPr>
            <a:r>
              <a:rPr lang="en-US" dirty="0" smtClean="0"/>
              <a:t>To restrict </a:t>
            </a:r>
            <a:r>
              <a:rPr lang="en-US" dirty="0" err="1" smtClean="0"/>
              <a:t>acvity</a:t>
            </a:r>
            <a:r>
              <a:rPr lang="en-US" dirty="0" smtClean="0"/>
              <a:t> ,</a:t>
            </a:r>
          </a:p>
          <a:p>
            <a:pPr>
              <a:buNone/>
            </a:pPr>
            <a:r>
              <a:rPr lang="en-US" dirty="0" smtClean="0"/>
              <a:t>To promote a feeling of security </a:t>
            </a:r>
          </a:p>
          <a:p>
            <a:pPr>
              <a:buNone/>
            </a:pPr>
            <a:r>
              <a:rPr lang="en-US" dirty="0" smtClean="0"/>
              <a:t>In the client who need It.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 :-			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avoid client from injury.	</a:t>
            </a:r>
          </a:p>
          <a:p>
            <a:r>
              <a:rPr lang="en-US" dirty="0" smtClean="0"/>
              <a:t>To prevent interruption of therapy.	</a:t>
            </a:r>
          </a:p>
          <a:p>
            <a:r>
              <a:rPr lang="en-US" dirty="0" smtClean="0"/>
              <a:t>To prevent confused client from removing any</a:t>
            </a:r>
          </a:p>
          <a:p>
            <a:pPr>
              <a:buNone/>
            </a:pPr>
            <a:r>
              <a:rPr lang="en-US" dirty="0" smtClean="0"/>
              <a:t>Life supportive equipment.</a:t>
            </a:r>
          </a:p>
          <a:p>
            <a:pPr>
              <a:buNone/>
            </a:pPr>
            <a:r>
              <a:rPr lang="en-US" dirty="0" smtClean="0"/>
              <a:t>To reduce the risk of injury to others.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Restraints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anklets and wristlets restraints.</a:t>
            </a:r>
          </a:p>
          <a:p>
            <a:r>
              <a:rPr lang="en-US" dirty="0" smtClean="0"/>
              <a:t>2. </a:t>
            </a:r>
            <a:r>
              <a:rPr lang="en-US" dirty="0" smtClean="0"/>
              <a:t> </a:t>
            </a:r>
            <a:r>
              <a:rPr lang="en-US" dirty="0" smtClean="0"/>
              <a:t>Elbow and Knee </a:t>
            </a:r>
            <a:r>
              <a:rPr lang="en-US" dirty="0" smtClean="0"/>
              <a:t>restraints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3. Milt </a:t>
            </a:r>
            <a:r>
              <a:rPr lang="en-US" dirty="0" smtClean="0"/>
              <a:t>restraints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4. </a:t>
            </a:r>
            <a:r>
              <a:rPr lang="en-US" b="1" dirty="0" smtClean="0"/>
              <a:t>B</a:t>
            </a:r>
            <a:r>
              <a:rPr lang="en-US" b="1" dirty="0" smtClean="0"/>
              <a:t>ody</a:t>
            </a:r>
            <a:r>
              <a:rPr lang="en-US" dirty="0" smtClean="0"/>
              <a:t> jacket , restraints.</a:t>
            </a:r>
          </a:p>
          <a:p>
            <a:r>
              <a:rPr lang="en-US" dirty="0" smtClean="0"/>
              <a:t>5.Mummy restraints</a:t>
            </a:r>
          </a:p>
          <a:p>
            <a:r>
              <a:rPr lang="en-US" dirty="0" smtClean="0"/>
              <a:t>6.safety belts</a:t>
            </a:r>
          </a:p>
          <a:p>
            <a:r>
              <a:rPr lang="en-US" dirty="0" smtClean="0"/>
              <a:t>7. splints, plaster cast , sand bags , bandages , etc</a:t>
            </a:r>
          </a:p>
          <a:p>
            <a:r>
              <a:rPr lang="en-US" dirty="0" smtClean="0"/>
              <a:t>8. environment control restraints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</a:t>
            </a:r>
            <a:r>
              <a:rPr lang="en-US" dirty="0" smtClean="0"/>
              <a:t>n</a:t>
            </a:r>
            <a:r>
              <a:rPr lang="en-US" dirty="0" smtClean="0"/>
              <a:t>klets and Wristlets restraints:-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Those are used  to restrict the activity of limbs in client.</a:t>
            </a:r>
          </a:p>
          <a:p>
            <a:r>
              <a:rPr lang="en-US" dirty="0" smtClean="0"/>
              <a:t>To </a:t>
            </a:r>
            <a:r>
              <a:rPr lang="en-US" dirty="0" err="1" smtClean="0"/>
              <a:t>immobilise</a:t>
            </a:r>
            <a:r>
              <a:rPr lang="en-US" dirty="0" smtClean="0"/>
              <a:t> one or more limbs during procedure</a:t>
            </a:r>
          </a:p>
          <a:p>
            <a:r>
              <a:rPr lang="en-US" dirty="0" smtClean="0"/>
              <a:t> </a:t>
            </a:r>
            <a:r>
              <a:rPr lang="en-US" dirty="0" smtClean="0"/>
              <a:t> ex :- violent behaviour of pt.</a:t>
            </a:r>
            <a:endParaRPr lang="en-US" dirty="0"/>
          </a:p>
        </p:txBody>
      </p:sp>
      <p:pic>
        <p:nvPicPr>
          <p:cNvPr id="1026" name="Picture 2" descr="J:\rBVaEFd45ACAaP0tAAGfy-u7QWU3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667125"/>
            <a:ext cx="3190875" cy="3190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Elbow and knee restraints.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applied to prevent flexion of elbow and knee joint.</a:t>
            </a:r>
            <a:endParaRPr lang="en-US" dirty="0"/>
          </a:p>
        </p:txBody>
      </p:sp>
      <p:pic>
        <p:nvPicPr>
          <p:cNvPr id="2050" name="Picture 2" descr="J:\08A00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3352800"/>
            <a:ext cx="2857500" cy="2809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Mitt </a:t>
            </a:r>
            <a:r>
              <a:rPr lang="en-US" dirty="0" smtClean="0"/>
              <a:t>restraints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used for children or confused patient to prevent them using their finger or hands for removing tubes , dressing , and other appliance used in treatment.</a:t>
            </a:r>
            <a:endParaRPr lang="en-US" dirty="0"/>
          </a:p>
        </p:txBody>
      </p:sp>
      <p:pic>
        <p:nvPicPr>
          <p:cNvPr id="3074" name="Picture 2" descr="J:\509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565525"/>
            <a:ext cx="3292475" cy="3292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jackets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used for children and adult </a:t>
            </a:r>
          </a:p>
          <a:p>
            <a:r>
              <a:rPr lang="en-US" dirty="0" smtClean="0"/>
              <a:t>Jacket restraints attached to the client’s bed frame.</a:t>
            </a:r>
            <a:endParaRPr lang="en-US" dirty="0"/>
          </a:p>
        </p:txBody>
      </p:sp>
      <p:pic>
        <p:nvPicPr>
          <p:cNvPr id="4098" name="Picture 2" descr="J:\posey-criss-cross-vest-7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295650"/>
            <a:ext cx="3562350" cy="3562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Mummy restraints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Its used to restrict the movement of limb in small child during </a:t>
            </a:r>
            <a:r>
              <a:rPr lang="en-US" dirty="0" err="1" smtClean="0"/>
              <a:t>rx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122" name="Picture 2" descr="J:\F000127b012-006-97814377082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" y="3683000"/>
            <a:ext cx="2133600" cy="2292350"/>
          </a:xfrm>
          <a:prstGeom prst="rect">
            <a:avLst/>
          </a:prstGeom>
          <a:noFill/>
        </p:spPr>
      </p:pic>
      <p:pic>
        <p:nvPicPr>
          <p:cNvPr id="5123" name="Picture 3" descr="J:\46fhPg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6162" y="3230563"/>
            <a:ext cx="3754437" cy="3246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belts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frequently used on stretchers and operation tables in orders to prevent client from falling </a:t>
            </a:r>
          </a:p>
          <a:p>
            <a:r>
              <a:rPr lang="en-US" dirty="0" smtClean="0"/>
              <a:t>Belt restraints prevent the client from falling and leaving bed.</a:t>
            </a:r>
            <a:endParaRPr lang="en-US" dirty="0"/>
          </a:p>
        </p:txBody>
      </p:sp>
      <p:pic>
        <p:nvPicPr>
          <p:cNvPr id="6146" name="Picture 2" descr="J:\HRBT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4124" y="4227513"/>
            <a:ext cx="4359275" cy="25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7. </a:t>
            </a:r>
            <a:r>
              <a:rPr lang="en-US" dirty="0" smtClean="0"/>
              <a:t>splints, plaster cast , sand bags , bandages , </a:t>
            </a:r>
            <a:r>
              <a:rPr lang="en-US" dirty="0" smtClean="0"/>
              <a:t>etc are used to restrict movement of different part of the body. </a:t>
            </a:r>
            <a:endParaRPr lang="en-US" dirty="0"/>
          </a:p>
        </p:txBody>
      </p:sp>
      <p:pic>
        <p:nvPicPr>
          <p:cNvPr id="7172" name="Picture 4" descr="J:\dja_stabilizing_thumb_spl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124200"/>
            <a:ext cx="4526280" cy="3886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Envt</a:t>
            </a:r>
            <a:r>
              <a:rPr lang="en-US" dirty="0" smtClean="0"/>
              <a:t>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A. side rails :- those are attached  to both side of bed to prevent the client from getting out and falling out.</a:t>
            </a:r>
          </a:p>
          <a:p>
            <a:r>
              <a:rPr lang="en-US" dirty="0" smtClean="0"/>
              <a:t>B. quite rooms :- </a:t>
            </a:r>
          </a:p>
          <a:p>
            <a:r>
              <a:rPr lang="en-US" dirty="0" smtClean="0"/>
              <a:t> </a:t>
            </a:r>
            <a:r>
              <a:rPr lang="en-US" dirty="0" smtClean="0"/>
              <a:t>   hazards free and commonly used for psychiatric pt.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313</Words>
  <Application>Microsoft Office PowerPoint</Application>
  <PresentationFormat>On-screen Show (4:3)</PresentationFormat>
  <Paragraphs>43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Urban</vt:lpstr>
      <vt:lpstr>Restraints </vt:lpstr>
      <vt:lpstr>Definition :-  </vt:lpstr>
      <vt:lpstr>Objective :-      </vt:lpstr>
      <vt:lpstr>Types of Restraints :-</vt:lpstr>
      <vt:lpstr>Anklets and Wristlets restraints:-</vt:lpstr>
      <vt:lpstr>Elbow and knee restraints.</vt:lpstr>
      <vt:lpstr>Mitt restraints</vt:lpstr>
      <vt:lpstr>Body jackets </vt:lpstr>
      <vt:lpstr>Mummy restraints</vt:lpstr>
      <vt:lpstr>Safety belts</vt:lpstr>
      <vt:lpstr>Slide 11</vt:lpstr>
      <vt:lpstr>Envt control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Restraints </dc:title>
  <dc:creator>user</dc:creator>
  <cp:lastModifiedBy>user</cp:lastModifiedBy>
  <cp:revision>1</cp:revision>
  <dcterms:created xsi:type="dcterms:W3CDTF">2006-08-16T00:00:00Z</dcterms:created>
  <dcterms:modified xsi:type="dcterms:W3CDTF">2018-12-22T07:04:02Z</dcterms:modified>
</cp:coreProperties>
</file>