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Digestion of protein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7238999" cy="615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8229600" cy="609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mouth</a:t>
            </a:r>
          </a:p>
          <a:p>
            <a:r>
              <a:rPr lang="en-US" dirty="0" smtClean="0"/>
              <a:t>Mechanical breakdown occur in the mouth.</a:t>
            </a:r>
          </a:p>
          <a:p>
            <a:pPr>
              <a:buNone/>
            </a:pPr>
            <a:r>
              <a:rPr lang="en-US" dirty="0" smtClean="0"/>
              <a:t>In stomach</a:t>
            </a:r>
          </a:p>
          <a:p>
            <a:r>
              <a:rPr lang="en-US" dirty="0" err="1" smtClean="0"/>
              <a:t>Protelytic</a:t>
            </a:r>
            <a:r>
              <a:rPr lang="en-US" dirty="0" smtClean="0"/>
              <a:t> enzyme in stomach is pepsin. First produced inactive form </a:t>
            </a:r>
            <a:r>
              <a:rPr lang="en-US" dirty="0" err="1" smtClean="0"/>
              <a:t>pepsinogen</a:t>
            </a:r>
            <a:r>
              <a:rPr lang="en-US" dirty="0" smtClean="0"/>
              <a:t> and get </a:t>
            </a:r>
            <a:r>
              <a:rPr lang="en-US" dirty="0" err="1" smtClean="0"/>
              <a:t>actived</a:t>
            </a:r>
            <a:r>
              <a:rPr lang="en-US" dirty="0" smtClean="0"/>
              <a:t> by strong acid </a:t>
            </a:r>
            <a:r>
              <a:rPr lang="en-US" dirty="0" err="1" smtClean="0"/>
              <a:t>hcl</a:t>
            </a:r>
            <a:r>
              <a:rPr lang="en-US" dirty="0" smtClean="0"/>
              <a:t> secretion.</a:t>
            </a:r>
          </a:p>
          <a:p>
            <a:r>
              <a:rPr lang="en-US" dirty="0" smtClean="0"/>
              <a:t>Large polypeptide is </a:t>
            </a:r>
            <a:r>
              <a:rPr lang="en-US" dirty="0" err="1" smtClean="0"/>
              <a:t>brokedown</a:t>
            </a:r>
            <a:r>
              <a:rPr lang="en-US" dirty="0" smtClean="0"/>
              <a:t> in small peptide by pepsin.</a:t>
            </a:r>
          </a:p>
          <a:p>
            <a:r>
              <a:rPr lang="en-US" dirty="0" err="1" smtClean="0"/>
              <a:t>Renin</a:t>
            </a:r>
            <a:r>
              <a:rPr lang="en-US" dirty="0" smtClean="0"/>
              <a:t> is secreted infant and children act on milk protein casein and produce curd. (coagulate curd)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 small intestine</a:t>
            </a:r>
          </a:p>
          <a:p>
            <a:endParaRPr lang="en-US" dirty="0" smtClean="0"/>
          </a:p>
          <a:p>
            <a:r>
              <a:rPr lang="en-US" dirty="0" smtClean="0"/>
              <a:t>In the small intestine the </a:t>
            </a:r>
            <a:r>
              <a:rPr lang="en-US" dirty="0" err="1" smtClean="0"/>
              <a:t>protelytic</a:t>
            </a:r>
            <a:r>
              <a:rPr lang="en-US" dirty="0" smtClean="0"/>
              <a:t> enzyme is secreted by pancreas and intestine itself.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2514600"/>
          <a:ext cx="7315200" cy="354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</a:tblGrid>
              <a:tr h="876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Inactive enzyme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 enzyme</a:t>
                      </a:r>
                      <a:endParaRPr lang="en-US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intestine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trypsinogen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entrokinease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trypsin</a:t>
                      </a:r>
                      <a:endParaRPr lang="en-US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chymotripsinogen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trypsin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Chymotripsin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Aminopeptidase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dipeptidase</a:t>
                      </a:r>
                      <a:endParaRPr lang="en-US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96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Digestion of protein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 of protein</dc:title>
  <dc:creator>Lenovo</dc:creator>
  <cp:lastModifiedBy>nurshing</cp:lastModifiedBy>
  <cp:revision>3</cp:revision>
  <dcterms:created xsi:type="dcterms:W3CDTF">2006-08-16T00:00:00Z</dcterms:created>
  <dcterms:modified xsi:type="dcterms:W3CDTF">2020-10-06T12:14:02Z</dcterms:modified>
</cp:coreProperties>
</file>