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MICROORGANISM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egoe Print" pitchFamily="2" charset="0"/>
              </a:rPr>
              <a:t>STRUCTURE</a:t>
            </a:r>
            <a:r>
              <a:rPr lang="en-US" dirty="0" smtClean="0"/>
              <a:t> OF MICROBIOLOGY</a:t>
            </a:r>
            <a:endParaRPr lang="en-US" dirty="0"/>
          </a:p>
        </p:txBody>
      </p:sp>
      <p:pic>
        <p:nvPicPr>
          <p:cNvPr id="4" name="Content Placeholder 3" descr="cellwall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905000"/>
            <a:ext cx="5334000" cy="33528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karyote_cell_diagram_bacterial_struc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818" y="1600201"/>
            <a:ext cx="7915182" cy="436324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caryo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447800"/>
            <a:ext cx="5715000" cy="5181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>
                <a:latin typeface="Segoe Print" pitchFamily="2" charset="0"/>
              </a:rPr>
              <a:t>1.FLAGELLUM</a:t>
            </a:r>
          </a:p>
          <a:p>
            <a:pPr>
              <a:buNone/>
            </a:pPr>
            <a:endParaRPr lang="en-US" sz="2400" dirty="0" smtClean="0">
              <a:latin typeface="Segoe Print" pitchFamily="2" charset="0"/>
            </a:endParaRPr>
          </a:p>
          <a:p>
            <a:r>
              <a:rPr lang="en-US" sz="2400" dirty="0" smtClean="0">
                <a:latin typeface="Segoe Print" pitchFamily="2" charset="0"/>
              </a:rPr>
              <a:t>It is a hair like structure which is start from cell membrane and come out through cell wall</a:t>
            </a:r>
          </a:p>
          <a:p>
            <a:r>
              <a:rPr lang="en-US" sz="2400" dirty="0" smtClean="0">
                <a:latin typeface="Segoe Print" pitchFamily="2" charset="0"/>
              </a:rPr>
              <a:t>it will help for movements</a:t>
            </a:r>
          </a:p>
          <a:p>
            <a:pPr>
              <a:buNone/>
            </a:pPr>
            <a:r>
              <a:rPr lang="en-US" sz="2400" dirty="0" smtClean="0">
                <a:latin typeface="Segoe Print" pitchFamily="2" charset="0"/>
              </a:rPr>
              <a:t>2.PILLI  </a:t>
            </a:r>
          </a:p>
          <a:p>
            <a:pPr>
              <a:buNone/>
            </a:pPr>
            <a:endParaRPr lang="en-US" sz="2400" dirty="0" smtClean="0">
              <a:latin typeface="Segoe Print" pitchFamily="2" charset="0"/>
            </a:endParaRPr>
          </a:p>
          <a:p>
            <a:r>
              <a:rPr lang="en-US" sz="2400" dirty="0" smtClean="0">
                <a:latin typeface="Segoe Print" pitchFamily="2" charset="0"/>
              </a:rPr>
              <a:t>It is short thin and hair like structure it will not in movement </a:t>
            </a:r>
          </a:p>
          <a:p>
            <a:r>
              <a:rPr lang="en-US" sz="2400" dirty="0" smtClean="0">
                <a:latin typeface="Segoe Print" pitchFamily="2" charset="0"/>
              </a:rPr>
              <a:t>It has two function</a:t>
            </a:r>
          </a:p>
          <a:p>
            <a:r>
              <a:rPr lang="en-US" sz="2400" dirty="0" smtClean="0">
                <a:latin typeface="Segoe Print" pitchFamily="2" charset="0"/>
              </a:rPr>
              <a:t>FERTILITY</a:t>
            </a:r>
          </a:p>
          <a:p>
            <a:pPr>
              <a:buNone/>
            </a:pPr>
            <a:endParaRPr lang="en-US" sz="2400" dirty="0" smtClean="0">
              <a:latin typeface="Segoe Print" pitchFamily="2" charset="0"/>
            </a:endParaRPr>
          </a:p>
          <a:p>
            <a:r>
              <a:rPr lang="en-US" sz="2400" dirty="0" smtClean="0">
                <a:latin typeface="Segoe Print" pitchFamily="2" charset="0"/>
              </a:rPr>
              <a:t>It will transfer genetic material from one cell to another cell during reproduction of bacteria.</a:t>
            </a:r>
            <a:endParaRPr lang="en-US" dirty="0" smtClean="0">
              <a:latin typeface="Segoe Print" pitchFamily="2" charset="0"/>
            </a:endParaRPr>
          </a:p>
          <a:p>
            <a:pPr>
              <a:buNone/>
            </a:pPr>
            <a:endParaRPr lang="en-US" dirty="0" smtClean="0">
              <a:latin typeface="Segoe Print" pitchFamily="2" charset="0"/>
            </a:endParaRPr>
          </a:p>
          <a:p>
            <a:pPr>
              <a:buNone/>
            </a:pPr>
            <a:endParaRPr lang="en-US" dirty="0" smtClean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Segoe Print" pitchFamily="2" charset="0"/>
              </a:rPr>
              <a:t>ORDINARY PILLI</a:t>
            </a:r>
          </a:p>
          <a:p>
            <a:pPr>
              <a:buNone/>
            </a:pPr>
            <a:endParaRPr lang="en-US" sz="2400" dirty="0" smtClean="0">
              <a:latin typeface="Segoe Print" pitchFamily="2" charset="0"/>
            </a:endParaRPr>
          </a:p>
          <a:p>
            <a:r>
              <a:rPr lang="en-US" sz="2400" dirty="0" smtClean="0">
                <a:latin typeface="Segoe Print" pitchFamily="2" charset="0"/>
              </a:rPr>
              <a:t>It will help to bacteria to bind with cell of respiratory wall, reproductive system and digestive system.</a:t>
            </a:r>
          </a:p>
          <a:p>
            <a:endParaRPr lang="en-US" sz="2400" dirty="0" smtClean="0">
              <a:latin typeface="Segoe Print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Segoe Print" pitchFamily="2" charset="0"/>
              </a:rPr>
              <a:t>3.CELL WALL</a:t>
            </a:r>
          </a:p>
          <a:p>
            <a:pPr>
              <a:buNone/>
            </a:pPr>
            <a:endParaRPr lang="en-US" sz="2400" dirty="0" smtClean="0">
              <a:latin typeface="Segoe Print" pitchFamily="2" charset="0"/>
            </a:endParaRPr>
          </a:p>
          <a:p>
            <a:pPr>
              <a:buNone/>
            </a:pPr>
            <a:r>
              <a:rPr lang="en-US" sz="2400" dirty="0" smtClean="0">
                <a:latin typeface="Segoe Print" pitchFamily="2" charset="0"/>
              </a:rPr>
              <a:t>	The outer layer of the cell .it is 20 to 30 mm thick</a:t>
            </a:r>
          </a:p>
          <a:p>
            <a:pPr>
              <a:buNone/>
            </a:pPr>
            <a:r>
              <a:rPr lang="en-US" sz="2400" dirty="0" smtClean="0">
                <a:latin typeface="Segoe Print" pitchFamily="2" charset="0"/>
              </a:rPr>
              <a:t>	Inner cell wall made up of muramic acid and it has peptide protein and sugar protein.</a:t>
            </a:r>
          </a:p>
          <a:p>
            <a:r>
              <a:rPr lang="en-US" sz="2400" dirty="0" smtClean="0">
                <a:latin typeface="Segoe Print" pitchFamily="2" charset="0"/>
              </a:rPr>
              <a:t>It will give shape to the bacteria</a:t>
            </a:r>
          </a:p>
          <a:p>
            <a:r>
              <a:rPr lang="en-US" sz="2400" dirty="0" smtClean="0">
                <a:latin typeface="Segoe Print" pitchFamily="2" charset="0"/>
              </a:rPr>
              <a:t>It will give protection to the cell</a:t>
            </a:r>
          </a:p>
          <a:p>
            <a:r>
              <a:rPr lang="en-US" sz="2400" dirty="0" smtClean="0">
                <a:latin typeface="Segoe Print" pitchFamily="2" charset="0"/>
              </a:rPr>
              <a:t>It provide movements to internal material</a:t>
            </a:r>
          </a:p>
          <a:p>
            <a:r>
              <a:rPr lang="en-US" sz="2400" dirty="0" smtClean="0">
                <a:latin typeface="Segoe Print" pitchFamily="2" charset="0"/>
              </a:rPr>
              <a:t>Help in the cell division </a:t>
            </a:r>
            <a:endParaRPr lang="en-US" sz="24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Segoe Print" pitchFamily="2" charset="0"/>
              </a:rPr>
              <a:t>4. CAPSULE</a:t>
            </a:r>
          </a:p>
          <a:p>
            <a:pPr>
              <a:buNone/>
            </a:pPr>
            <a:endParaRPr lang="en-US" sz="2000" dirty="0" smtClean="0">
              <a:latin typeface="Segoe Print" pitchFamily="2" charset="0"/>
            </a:endParaRPr>
          </a:p>
          <a:p>
            <a:r>
              <a:rPr lang="en-US" sz="2000" dirty="0" smtClean="0">
                <a:latin typeface="Segoe Print" pitchFamily="2" charset="0"/>
              </a:rPr>
              <a:t>It will cover the cell wall and jelly like mucoid envelop surrounding cell wall</a:t>
            </a:r>
          </a:p>
          <a:p>
            <a:r>
              <a:rPr lang="en-US" sz="2000" dirty="0" smtClean="0">
                <a:latin typeface="Segoe Print" pitchFamily="2" charset="0"/>
              </a:rPr>
              <a:t>It is thin layer and made up of polysaccharide</a:t>
            </a:r>
          </a:p>
          <a:p>
            <a:r>
              <a:rPr lang="en-US" sz="2000" dirty="0" smtClean="0">
                <a:latin typeface="Segoe Print" pitchFamily="2" charset="0"/>
              </a:rPr>
              <a:t>It gives bonding to the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water</a:t>
            </a:r>
            <a:r>
              <a:rPr lang="en-US" sz="2000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en-US" sz="2000" dirty="0" smtClean="0">
                <a:latin typeface="Segoe Print" pitchFamily="2" charset="0"/>
              </a:rPr>
              <a:t>and prevent bacteria from dryness</a:t>
            </a:r>
          </a:p>
          <a:p>
            <a:endParaRPr lang="en-US" sz="2000" dirty="0" smtClean="0">
              <a:latin typeface="Segoe Print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Segoe Print" pitchFamily="2" charset="0"/>
              </a:rPr>
              <a:t>5. Cell membrane</a:t>
            </a:r>
          </a:p>
          <a:p>
            <a:pPr>
              <a:buNone/>
            </a:pPr>
            <a:endParaRPr lang="en-US" sz="2000" dirty="0" smtClean="0">
              <a:latin typeface="Segoe Print" pitchFamily="2" charset="0"/>
            </a:endParaRPr>
          </a:p>
          <a:p>
            <a:r>
              <a:rPr lang="en-US" sz="2000" dirty="0" smtClean="0">
                <a:latin typeface="Segoe Print" pitchFamily="2" charset="0"/>
              </a:rPr>
              <a:t>The inner most layer is known as cell membrane</a:t>
            </a:r>
          </a:p>
          <a:p>
            <a:r>
              <a:rPr lang="en-US" sz="2000" dirty="0" smtClean="0">
                <a:latin typeface="Segoe Print" pitchFamily="2" charset="0"/>
              </a:rPr>
              <a:t>It is 7.5nm thick and made up of phospholipids and 60 to 70% of protein</a:t>
            </a:r>
          </a:p>
          <a:p>
            <a:pPr>
              <a:buNone/>
            </a:pPr>
            <a:endParaRPr lang="en-US" sz="2000" dirty="0" smtClean="0">
              <a:latin typeface="Segoe Print" pitchFamily="2" charset="0"/>
            </a:endParaRPr>
          </a:p>
          <a:p>
            <a:endParaRPr lang="en-US" sz="20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Segoe Print" pitchFamily="2" charset="0"/>
              </a:rPr>
              <a:t>It will restrict the entry of harm full material in to the cell wall</a:t>
            </a:r>
          </a:p>
          <a:p>
            <a:r>
              <a:rPr lang="en-US" sz="2000" dirty="0" smtClean="0">
                <a:latin typeface="Segoe Print" pitchFamily="2" charset="0"/>
              </a:rPr>
              <a:t>Provide nutrient to the cell</a:t>
            </a:r>
          </a:p>
          <a:p>
            <a:pPr>
              <a:buNone/>
            </a:pPr>
            <a:endParaRPr lang="en-US" sz="2000" dirty="0" smtClean="0">
              <a:latin typeface="Segoe Print" pitchFamily="2" charset="0"/>
            </a:endParaRPr>
          </a:p>
          <a:p>
            <a:pPr>
              <a:buNone/>
            </a:pPr>
            <a:r>
              <a:rPr lang="en-US" sz="2000" dirty="0" smtClean="0">
                <a:latin typeface="Segoe Print" pitchFamily="2" charset="0"/>
              </a:rPr>
              <a:t>6.NUCLEOIDS</a:t>
            </a:r>
          </a:p>
          <a:p>
            <a:pPr>
              <a:buNone/>
            </a:pPr>
            <a:endParaRPr lang="en-US" sz="2000" dirty="0" smtClean="0">
              <a:latin typeface="Segoe Print" pitchFamily="2" charset="0"/>
            </a:endParaRPr>
          </a:p>
          <a:p>
            <a:r>
              <a:rPr lang="en-US" sz="2000" dirty="0" smtClean="0">
                <a:latin typeface="Segoe Print" pitchFamily="2" charset="0"/>
              </a:rPr>
              <a:t>in the center of bacterial cell DNA is produced this is known as nucleus</a:t>
            </a:r>
          </a:p>
          <a:p>
            <a:r>
              <a:rPr lang="en-US" sz="2000" dirty="0" smtClean="0">
                <a:latin typeface="Segoe Print" pitchFamily="2" charset="0"/>
              </a:rPr>
              <a:t>It is also known as bacterial chromosomes and </a:t>
            </a:r>
            <a:r>
              <a:rPr lang="en-US" sz="2000" dirty="0" err="1" smtClean="0">
                <a:latin typeface="Segoe Print" pitchFamily="2" charset="0"/>
              </a:rPr>
              <a:t>nucleoids</a:t>
            </a:r>
            <a:endParaRPr lang="en-US" sz="20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2 </vt:lpstr>
      <vt:lpstr>STRUCTURE OF MICROBIOLOGY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</dc:title>
  <dc:creator>Ani's</dc:creator>
  <cp:lastModifiedBy>nurshing</cp:lastModifiedBy>
  <cp:revision>11</cp:revision>
  <dcterms:created xsi:type="dcterms:W3CDTF">2006-08-16T00:00:00Z</dcterms:created>
  <dcterms:modified xsi:type="dcterms:W3CDTF">2020-10-08T05:15:01Z</dcterms:modified>
</cp:coreProperties>
</file>