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6632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bc30776901604d3081d8235fd481984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5a07c6082a788015ad6ce490e76effa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d3077395ee54db446fc8ed22ccd66e1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b4a32851ea32d5f362b4e95dd687b85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bca439aca5870b2a3e89aa4328d030f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3588d5d9f2d6cb80f7e2399db523d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4e587a97e70feec21716cc3ab581af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c74c6e940b6ee21762575279d9b925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4b0c65abb3020812a7c3d169d46154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91a04838a81fe7408b6c85b68d95a97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d956bb3dea2e300df07600a0f4ace2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e310815740e7a7054f795d235979482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6954035fed0a735056a77f9215ca13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efd93889b7a1dfdb276900d22c2a44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f43a2a8356ab4c744903269eb610488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5dc5a88a14abdc0129e06ae4f9c0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0a5d7925b4fd0a40b4df3891b68c03f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ebebc61dde1ed55332ad71277caa4fd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2ead0588603e7f95529423d2ae6468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660c610c469ae757bce70b9a179909f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1eb2fe2b7cad08e4c0c24b5d42b43e28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0a74c0ba748151181c3abeb68eddba8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290cd99056b8433f8d65cb12b76de1d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5172a81f43c70b6df4df8ffa6efa0d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98cadf0ebb505925f122b1e3a49da04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da99c1023c6ced14933429d409c9bbb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cf90709d01aa229f016aa9083bce09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b94222a4b1e321c84781bf941da985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2022-07-24T07:16:53Z</dcterms:created>
  <dcterms:modified xsi:type="dcterms:W3CDTF">2022-07-24T07:16:53Z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