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99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24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25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2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2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2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95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10485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2020-10-8</a:t>
            </a:fld>
            <a:endParaRPr lang="zh-CN" altLang="en-US"/>
          </a:p>
        </p:txBody>
      </p:sp>
      <p:sp>
        <p:nvSpPr>
          <p:cNvPr id="10485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71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7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2020-10-8</a:t>
            </a:fld>
            <a:endParaRPr lang="zh-CN" altLang="en-US"/>
          </a:p>
        </p:txBody>
      </p:sp>
      <p:sp>
        <p:nvSpPr>
          <p:cNvPr id="10487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9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9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2020-10-8</a:t>
            </a:fld>
            <a:endParaRPr lang="zh-CN" altLang="en-US"/>
          </a:p>
        </p:txBody>
      </p:sp>
      <p:sp>
        <p:nvSpPr>
          <p:cNvPr id="104869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2020-10-8</a:t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708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70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2020-10-8</a:t>
            </a:fld>
            <a:endParaRPr lang="zh-CN" altLang="en-US"/>
          </a:p>
        </p:txBody>
      </p:sp>
      <p:sp>
        <p:nvSpPr>
          <p:cNvPr id="10487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76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77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7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2020-10-8</a:t>
            </a:fld>
            <a:endParaRPr lang="zh-CN" altLang="en-US"/>
          </a:p>
        </p:txBody>
      </p:sp>
      <p:sp>
        <p:nvSpPr>
          <p:cNvPr id="104867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8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82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83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8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85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8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2020-10-8</a:t>
            </a:fld>
            <a:endParaRPr lang="zh-CN" altLang="en-US"/>
          </a:p>
        </p:txBody>
      </p:sp>
      <p:sp>
        <p:nvSpPr>
          <p:cNvPr id="104868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8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9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2020-10-8</a:t>
            </a:fld>
            <a:endParaRPr lang="zh-CN" altLang="en-US"/>
          </a:p>
        </p:txBody>
      </p:sp>
      <p:sp>
        <p:nvSpPr>
          <p:cNvPr id="104869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9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2020-10-8</a:t>
            </a:fld>
            <a:endParaRPr lang="zh-CN" altLang="en-US"/>
          </a:p>
        </p:txBody>
      </p:sp>
      <p:sp>
        <p:nvSpPr>
          <p:cNvPr id="104869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0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718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719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72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2020-10-8</a:t>
            </a:fld>
            <a:endParaRPr lang="zh-CN" altLang="en-US"/>
          </a:p>
        </p:txBody>
      </p:sp>
      <p:sp>
        <p:nvSpPr>
          <p:cNvPr id="104872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70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1048703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70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2020-10-8</a:t>
            </a:fld>
            <a:endParaRPr lang="zh-CN" altLang="en-US"/>
          </a:p>
        </p:txBody>
      </p:sp>
      <p:sp>
        <p:nvSpPr>
          <p:cNvPr id="104870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0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pPr/>
              <a:t>2020-10-8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8600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/>
          </a:p>
        </p:txBody>
      </p:sp>
      <p:pic>
        <p:nvPicPr>
          <p:cNvPr id="2097156" name="Picture 209715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0486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8" name="Content Placeholder 10486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5" name="Picture 209716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0486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0" name="Content Placeholder 10486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6" name="Picture 209716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0486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2" name="Content Placeholder 10486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7" name="Picture 209716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0486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4" name="Content Placeholder 10486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8" name="Picture 209716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0486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6" name="Content Placeholder 10486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9" name="Picture 209716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0486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8" name="Content Placeholder 10486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70" name="Picture 209716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0486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0" name="Content Placeholder 104862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71" name="Picture 209717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0486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2" name="Content Placeholder 104863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72" name="Picture 209717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0486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4" name="Content Placeholder 104863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73" name="Picture 209717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0486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6" name="Content Placeholder 104863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74" name="Picture 209717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04860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2" name="Content Placeholder 104860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7" name="Picture 209715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0486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8" name="Content Placeholder 104863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75" name="Picture 209717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itle 10486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0" name="Content Placeholder 104863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76" name="Picture 209717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0486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2" name="Content Placeholder 104864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77" name="Picture 209717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04864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4" name="Content Placeholder 104864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78" name="Picture 209717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04864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6" name="Content Placeholder 104864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79" name="Picture 209717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0486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8" name="Content Placeholder 104864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80" name="Picture 209717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0486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0" name="Content Placeholder 104864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81" name="Picture 209718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itle 10486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2" name="Content Placeholder 104865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82" name="Picture 209718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04865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4" name="Content Placeholder 104865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83" name="Picture 209718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0486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6" name="Content Placeholder 104865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84" name="Picture 209718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04860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4" name="Content Placeholder 104860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8" name="Picture 209715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9" name="Title 104872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D66565"/>
                </a:solidFill>
              </a:rPr>
              <a:t>Structures associated with the larynx</a:t>
            </a:r>
            <a:endParaRPr lang="en-US"/>
          </a:p>
        </p:txBody>
      </p:sp>
      <p:sp>
        <p:nvSpPr>
          <p:cNvPr id="1048730" name="Content Placeholder 1048729"/>
          <p:cNvSpPr>
            <a:spLocks noGrp="1"/>
          </p:cNvSpPr>
          <p:nvPr>
            <p:ph idx="1"/>
          </p:nvPr>
        </p:nvSpPr>
        <p:spPr/>
        <p:txBody>
          <a:bodyPr>
            <a:normAutofit fontScale="96429" lnSpcReduction="20000"/>
          </a:bodyPr>
          <a:lstStyle/>
          <a:p>
            <a:r>
              <a:rPr lang="en-US">
                <a:solidFill>
                  <a:srgbClr val="3399FF"/>
                </a:solidFill>
              </a:rPr>
              <a:t>Superiorly- </a:t>
            </a:r>
            <a:r>
              <a:rPr lang="en-US">
                <a:solidFill>
                  <a:srgbClr val="000000"/>
                </a:solidFill>
              </a:rPr>
              <a:t>The hyoid bone and the root of the tongue</a:t>
            </a:r>
            <a:endParaRPr lang="en-US"/>
          </a:p>
          <a:p>
            <a:r>
              <a:rPr lang="en-US">
                <a:solidFill>
                  <a:srgbClr val="3399FF"/>
                </a:solidFill>
              </a:rPr>
              <a:t>Inferiorly- </a:t>
            </a:r>
            <a:r>
              <a:rPr lang="en-US">
                <a:solidFill>
                  <a:srgbClr val="000000"/>
                </a:solidFill>
              </a:rPr>
              <a:t>it is continuous with trachea</a:t>
            </a:r>
            <a:endParaRPr lang="en-US"/>
          </a:p>
          <a:p>
            <a:r>
              <a:rPr lang="en-US">
                <a:solidFill>
                  <a:srgbClr val="3399FF"/>
                </a:solidFill>
              </a:rPr>
              <a:t>Anteriorly- </a:t>
            </a:r>
            <a:r>
              <a:rPr lang="en-US">
                <a:solidFill>
                  <a:srgbClr val="000000"/>
                </a:solidFill>
              </a:rPr>
              <a:t>the muscles attached to the hyoid Bone and the muscles of the neck</a:t>
            </a:r>
            <a:endParaRPr lang="en-US"/>
          </a:p>
          <a:p>
            <a:r>
              <a:rPr lang="en-US">
                <a:solidFill>
                  <a:srgbClr val="3399FF"/>
                </a:solidFill>
              </a:rPr>
              <a:t>Posteriorly- </a:t>
            </a:r>
            <a:r>
              <a:rPr lang="en-US">
                <a:solidFill>
                  <a:srgbClr val="000000"/>
                </a:solidFill>
              </a:rPr>
              <a:t>laryngopharynx and 3rd to 6th cervical vertebrae</a:t>
            </a:r>
            <a:endParaRPr lang="en-US"/>
          </a:p>
          <a:p>
            <a:r>
              <a:rPr lang="en-US">
                <a:solidFill>
                  <a:srgbClr val="3399FF"/>
                </a:solidFill>
              </a:rPr>
              <a:t>Laterally- </a:t>
            </a:r>
            <a:r>
              <a:rPr lang="en-US">
                <a:solidFill>
                  <a:srgbClr val="000000"/>
                </a:solidFill>
              </a:rPr>
              <a:t>the lobes of the thyroid gland.</a:t>
            </a: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04865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8" name="Content Placeholder 104865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85" name="Picture 209718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0486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0" name="Content Placeholder 104865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86" name="Picture 209718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04866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2" name="Content Placeholder 104866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87" name="Picture 209718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04866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4" name="Content Placeholder 104866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88" name="Picture 209718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itle 104866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6" name="Content Placeholder 104866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89" name="Picture 209718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Title 104866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8" name="Content Placeholder 104866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90" name="Picture 209718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04866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0" name="Content Placeholder 104866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91" name="Picture 209719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Title 104867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2" name="Content Placeholder 104867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92" name="Picture 209719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Title 104867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4" name="Content Placeholder 104867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93" name="Picture 209719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04860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6" name="Content Placeholder 104860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9" name="Picture 209715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04859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3" name="Content Placeholder 104859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5" name="Picture 209715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04858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1" name="Content Placeholder 104859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4" name="Picture 209715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04858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9" name="Content Placeholder 104858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3" name="Picture 209715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04858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7" name="Content Placeholder 104858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2" name="Picture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04860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8" name="Content Placeholder 104860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0" name="Picture 209715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04860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0" name="Content Placeholder 104860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1" name="Picture 209716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0486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2" name="Content Placeholder 10486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2" name="Picture 209716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0486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4" name="Content Placeholder 10486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3" name="Picture 209716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0486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6" name="Content Placeholder 10486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4" name="Picture 209716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5362"/>
            <a:ext cx="8286749" cy="62272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WPS Office</Application>
  <PresentationFormat>On-screen Show (4:3)</PresentationFormat>
  <Paragraphs>6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Structures associated with the larynx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nurshing</cp:lastModifiedBy>
  <cp:revision>1</cp:revision>
  <dcterms:created xsi:type="dcterms:W3CDTF">2015-05-11T11:30:45Z</dcterms:created>
  <dcterms:modified xsi:type="dcterms:W3CDTF">2020-10-08T06:44:01Z</dcterms:modified>
</cp:coreProperties>
</file>