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4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A0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9A1A0F-B0E6-481C-A1C4-35EC2D47CE5D}" type="datetimeFigureOut">
              <a:rPr lang="en-US" smtClean="0"/>
              <a:t>9/10/2017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AD0173-ED12-49A5-9A9B-54265163D56D}" type="slidenum">
              <a:rPr lang="en-IN" smtClean="0"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2060"/>
                </a:solidFill>
              </a:rPr>
              <a:t>Fetal circulation</a:t>
            </a:r>
            <a:endParaRPr lang="en-IN" sz="48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500438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 fetal circulation is differ from adult circulation in several ways and is designed to ensure a high oxygen blood supply to the brain and myocardium.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defination</a:t>
            </a:r>
            <a:endParaRPr lang="en-IN" dirty="0"/>
          </a:p>
        </p:txBody>
      </p:sp>
      <p:pic>
        <p:nvPicPr>
          <p:cNvPr id="1026" name="Picture 2" descr="G:\Download\fetal-circulation-2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50" name="Picture 2" descr="G:\Download\fetalcirculation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72400" cy="2000263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characteristic</a:t>
            </a:r>
            <a:endParaRPr lang="en-IN" sz="48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2357430"/>
            <a:ext cx="7715304" cy="4214842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Placenta is the source of oxygen for the fetus.</a:t>
            </a:r>
          </a:p>
          <a:p>
            <a:pPr algn="l"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Fetal lungs receive less than one percentage of the blood volume , lungs do not exchange gas.</a:t>
            </a:r>
          </a:p>
          <a:p>
            <a:pPr algn="l"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Right atrium of fetal heart is the chamber with the highest oxygen concentration.</a:t>
            </a:r>
          </a:p>
          <a:p>
            <a:pPr algn="l">
              <a:buFont typeface="Wingdings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§"/>
            </a:pP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G:\Download\fetal-circulation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G:\Download\fetalcirculation-6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358246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 descr="G:\Download\fetalcirculation-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429684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 descr="G:\Download\fetalcirculation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286808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170" name="Picture 2" descr="G:\Download\fetalcirculation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194" name="Picture 2" descr="G:\Download\fetalcirculation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9218" name="Picture 2" descr="G:\Download\fetalcirculation-1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286808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2" name="Picture 2" descr="G:\Download\fetalcirculation-1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286808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1266" name="Picture 2" descr="G:\Download\fetalcirculation-1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2290" name="Picture 2" descr="G:\Download\fetalcirculation-1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3314" name="Picture 2" descr="G:\Download\fetalcirculation-2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643998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8" name="Picture 2" descr="G:\Download\fetalcirculation-2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715436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5362" name="Picture 2" descr="G:\Download\fetalcirculation-2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60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386" name="Picture 2" descr="G:\Download\fetalcirculation-24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59" cy="62151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500042"/>
            <a:ext cx="8229600" cy="100013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fetal skull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pic>
        <p:nvPicPr>
          <p:cNvPr id="17410" name="Picture 2" descr="G:\Download\fetal-skull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1643050"/>
            <a:ext cx="7929618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8434" name="Picture 2" descr="G:\Download\fetal-skull-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60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9458" name="Picture 2" descr="G:\Download\fetal-skull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482" name="Picture 2" descr="G:\Download\fetal-skull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8643998" cy="600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1506" name="Picture 2" descr="G:\Download\fetal-skull-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72560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2530" name="Picture 2" descr="G:\Download\fetal-skull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60" cy="6215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3554" name="Picture 2" descr="G:\Download\fetal-skull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59" cy="6215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4578" name="Picture 2" descr="G:\Download\fetal-skull-1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715436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5602" name="Picture 2" descr="G:\Download\fetal-skull-1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72560" cy="6143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6626" name="Picture 2" descr="G:\Download\fetal-skull-13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429684" cy="628654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7650" name="Picture 2" descr="G:\Download\fetal-skull-1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643998" cy="6072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8674" name="Picture 2" descr="G:\Download\fetal-skull-1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715436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9698" name="Picture 2" descr="G:\Download\fetal-skull-1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60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0722" name="Picture 2" descr="G:\Download\fetal-skull-1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72560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1746" name="Picture 2" descr="G:\Download\fetal-skull-2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643997" cy="600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2770" name="Picture 2" descr="G:\Download\fetal-skull-2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643997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3794" name="Picture 2" descr="G:\Download\fetal-skull-2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643998" cy="600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4818" name="Picture 2" descr="G:\Download\fetal-skull-2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72559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5842" name="Picture 2" descr="G:\Download\fetal-skull-2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8572559" cy="5857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6866" name="Picture 2" descr="G:\Download\fetal-skull-2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7890" name="Picture 2" descr="G:\Download\fetal-skull-3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643998" cy="6000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8914" name="Picture 2" descr="G:\Download\fetal-skull-3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715436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9938" name="Picture 2" descr="G:\Download\fetal-skull-3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643998" cy="6286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62" name="Picture 2" descr="G:\Download\fetal-skull-3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643998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1986" name="Picture 2" descr="G:\Download\fetal-skull-3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715436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3010" name="Picture 2" descr="G:\Download\fetal-skull-3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4034" name="Picture 2" descr="G:\Download\fetal-skull-3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643998" cy="628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5058" name="Picture 2" descr="G:\Download\fetal-skull-3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59" cy="6072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6082" name="Picture 2" descr="G:\Download\fetal-skull-3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643998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7106" name="Picture 2" descr="G:\Download\fetal-skull-4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59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Thank you</a:t>
            </a:r>
            <a:endParaRPr lang="en-IN" sz="96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IN" dirty="0"/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</TotalTime>
  <Words>79</Words>
  <Application>Microsoft Office PowerPoint</Application>
  <PresentationFormat>On-screen Show (4:3)</PresentationFormat>
  <Paragraphs>10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Flow</vt:lpstr>
      <vt:lpstr>Fetal circulation</vt:lpstr>
      <vt:lpstr>defination</vt:lpstr>
      <vt:lpstr>Slide 3</vt:lpstr>
      <vt:lpstr>characteristic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The fetal skull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Fetal circulation</dc:title>
  <dc:creator>jivani</dc:creator>
  <cp:lastModifiedBy>jivani</cp:lastModifiedBy>
  <cp:revision>9</cp:revision>
  <dcterms:created xsi:type="dcterms:W3CDTF">2017-09-10T06:16:18Z</dcterms:created>
  <dcterms:modified xsi:type="dcterms:W3CDTF">2017-09-10T07:44:05Z</dcterms:modified>
</cp:coreProperties>
</file>