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D532E-862A-8648-94F7-46DD2DB76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E60747-D4B2-834B-AF51-52CDF4EB4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FC15E-B2CC-8646-A123-EEF80963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873E8A-E5D4-0F42-8ECC-C2792640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85DAAA-F378-A54A-BF82-C251438C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7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D8EF7-5AC6-3849-B2D1-F9976CD6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0C2F9E-77B3-8F42-B114-7E3F74B4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6806B4-13F8-964A-935F-C28BA83B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B987B-50D2-F84D-B091-D8CB6F4D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BF5DB-50A3-F54B-A803-CE49C792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7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1198EA-10A7-A94D-81A9-A66E00831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E2BA2E-A843-B341-9DA8-1D2C35E97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358E4A-42E9-0848-A3EE-841D2F21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66DBE5-CDBB-A748-9004-C304449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624A12-763B-0F4F-98E2-218121E6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B6CB9-0A7D-7D4E-912B-1792441F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12494-B6A6-1243-AA2B-E609FB9D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F43E0-5A42-DE4F-B21C-9404E48B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003AF3-27D5-0247-BE5E-84473A6D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33C1C5-F305-3843-8A9C-E109F2A5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79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5B2CC-C65F-DC46-8128-91C0CBB7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44FE05-95F0-B942-BCDF-01688762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BFB888-01AA-5D47-ABEB-ACD5463F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96FB8-A132-B047-975A-EDCE12BF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D05CB9-8B79-4043-BA90-936665B0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4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FE2D4-AE8A-FC49-8A34-6F56F945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1046A8-BEE1-054A-84EE-10427CEAD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9D2026-4513-9A43-AF36-E4BA6A055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880592-A274-3546-AC4C-E965DBF4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E21BB6-93B7-204C-9739-57DA764A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C8E2C9-17AE-114E-B62E-FD414507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8E8E9-DFF8-734A-8044-A62B4D5B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58E604-C2A1-7948-B758-18874F74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FAB799-93C6-AE4E-A95A-8D3A10188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CF438C-9955-A945-A85C-363B4BAB1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53EC26-D6A4-B24C-8AFF-63DCDC8F7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4BFC98-70BE-E04D-B462-CCAC4BEF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4934D7-583F-274F-927A-AE593A8E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EC64563-3538-2340-A88B-0E65FC4F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40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80761-BD0C-774C-B575-DB848E9D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5E9654-23C7-8942-B231-4A035A33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4C0DAE-B003-AC46-8793-84DA5146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5AC3C7-AAA6-8044-A526-4A69142D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61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A2C965-3607-274E-8C74-360A411A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5D2BD9-8186-3B4D-A639-A39D393B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B64F01-D69A-1D49-A2AE-CD4A04B0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06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4F7F9-E226-D543-9C16-00307F3E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F2A8-8545-C841-8F4E-6451EA43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B6E5FB-3420-0F4B-8EB4-20635407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6BF871-5FDA-7743-B2A5-8C7D7906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696566-4AD4-6C4B-92BD-182AE924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888893-411B-5540-AD96-5F65917A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2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84A76-9F2D-AC4D-80A5-AAD64548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76835C-C926-B946-BEC5-E3C7CFC5D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4638FE-CDAC-F14B-9167-08E4617BB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CC832E-EA18-514F-BCB1-50CACF80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47F897-7D05-8449-BDFC-3BD9E1C6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E488CA-3ACF-5549-B8D3-B403BE68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37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10DCAB-28E1-0847-A1EC-EFFE6DCD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1750CE-3A3D-6042-A106-75EDC3713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AEA37-09F2-CA4C-B833-0F8CAA5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35AF-2003-7145-9A31-D7E39CFAFA6C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18F42-8E2C-3D47-822B-ABF98AC4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BBD790-D6B0-7C4B-970D-84467829B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4826-BAE7-264A-B3FD-D29CFA802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50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76BDB-4EF7-0046-90D7-CF7B4B8B0C22}"/>
              </a:ext>
            </a:extLst>
          </p:cNvPr>
          <p:cNvSpPr txBox="1"/>
          <p:nvPr/>
        </p:nvSpPr>
        <p:spPr>
          <a:xfrm>
            <a:off x="5155113" y="24901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48E5197-36AF-A54C-807C-457824CD5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144" y="110021"/>
            <a:ext cx="9144000" cy="2127081"/>
          </a:xfrm>
        </p:spPr>
        <p:txBody>
          <a:bodyPr/>
          <a:lstStyle/>
          <a:p>
            <a:r>
              <a:rPr lang="en-US" u="sng">
                <a:solidFill>
                  <a:srgbClr val="FF0000"/>
                </a:solidFill>
              </a:rPr>
              <a:t>ENDOCRINE</a:t>
            </a:r>
            <a:r>
              <a:rPr lang="en-US"/>
              <a:t> </a:t>
            </a:r>
            <a:br>
              <a:rPr lang="en-US"/>
            </a:br>
            <a:r>
              <a:rPr lang="en-US" u="sng">
                <a:solidFill>
                  <a:srgbClr val="FF0000"/>
                </a:solidFill>
              </a:rPr>
              <a:t>SYSTEM</a:t>
            </a:r>
            <a:r>
              <a:rPr lang="en-US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B6239ECE-762A-C346-897D-89BF18AD9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464" y="3602038"/>
            <a:ext cx="4274535" cy="2387600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  By: Krutica RAVRANI</a:t>
            </a:r>
          </a:p>
          <a:p>
            <a:r>
              <a:rPr lang="en-US"/>
              <a:t>NURSING TUTOR</a:t>
            </a:r>
          </a:p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88C0C55-5BFD-8845-8D30-DC40B1EB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14" y="2729078"/>
            <a:ext cx="6076950" cy="40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3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5CD5DA8-35BD-D741-8A9E-7BBD537B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25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B555585-2BC4-824B-A55E-7B45D4399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4" y="48898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37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B7A5B7B-3C7F-1F47-BDBE-E3A7B43F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88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0554DFE-0769-5341-871B-73DE169ED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37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A21B321-31AA-764F-8DBB-4EA09B2A9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29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81263C8-FD90-6A4E-B81B-04FAC5034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99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920E8E7-2952-9043-AC1B-C42428454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08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B738143-67F5-C641-9FB8-1488C2B05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447"/>
            <a:ext cx="12192000" cy="67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2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336BB89-9560-A547-902A-0F32EA06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36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41761E7-5A09-484B-B8B0-2CA6867A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7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C73523D-5201-D84C-B7DC-ED5DC603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8671"/>
            <a:ext cx="12191999" cy="67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52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2740685-A58F-6D43-B4CF-73DFDFD9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021"/>
            <a:ext cx="12285721" cy="67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52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4874C08-09DC-6E4E-9928-71F91042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40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D96828E-C91F-9848-BCEB-A09C3E843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27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54D3329-AB1B-5F4B-80C3-92BA5FFBD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5572"/>
            <a:ext cx="12191999" cy="69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54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7802E78-D91A-E74E-AE23-83B068A2C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80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5063332-052A-DD40-B142-236FC977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46" y="0"/>
            <a:ext cx="1206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61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6FA2E0C-1686-3347-B116-6EE90713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69" y="0"/>
            <a:ext cx="11918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70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004E0B5-AAE9-5149-80ED-2A82061E8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77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60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Custom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ENDOCRINE  SYSTEM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kruticaravrani111@gmail.com</dc:creator>
  <cp:lastModifiedBy>nurshing</cp:lastModifiedBy>
  <cp:revision>4</cp:revision>
  <dcterms:created xsi:type="dcterms:W3CDTF">2019-02-12T05:54:55Z</dcterms:created>
  <dcterms:modified xsi:type="dcterms:W3CDTF">2020-10-08T06:36:18Z</dcterms:modified>
</cp:coreProperties>
</file>