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sldIdLst>
    <p:sldId id="256" r:id="rId2"/>
    <p:sldId id="257" r:id="rId3"/>
    <p:sldId id="263" r:id="rId4"/>
    <p:sldId id="258" r:id="rId5"/>
    <p:sldId id="259" r:id="rId6"/>
    <p:sldId id="265" r:id="rId7"/>
    <p:sldId id="261" r:id="rId8"/>
    <p:sldId id="262"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44" autoAdjust="0"/>
    <p:restoredTop sz="94660"/>
  </p:normalViewPr>
  <p:slideViewPr>
    <p:cSldViewPr snapToGrid="0">
      <p:cViewPr varScale="1">
        <p:scale>
          <a:sx n="73" d="100"/>
          <a:sy n="73" d="100"/>
        </p:scale>
        <p:origin x="-618" y="-102"/>
      </p:cViewPr>
      <p:guideLst>
        <p:guide orient="horz" pos="2160"/>
        <p:guide pos="3840"/>
      </p:guideLst>
    </p:cSldViewPr>
  </p:slideViewPr>
  <p:notesTextViewPr>
    <p:cViewPr>
      <p:scale>
        <a:sx n="3" d="2"/>
        <a:sy n="3" d="2"/>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0EFD6C-EC16-4ADB-8044-4A68B9B52864}"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IN"/>
        </a:p>
      </dgm:t>
    </dgm:pt>
    <dgm:pt modelId="{CD752C50-08F5-456E-98E9-F33A796A9901}">
      <dgm:prSet phldrT="[Text]"/>
      <dgm:spPr/>
      <dgm:t>
        <a:bodyPr/>
        <a:lstStyle/>
        <a:p>
          <a:r>
            <a:rPr lang="en-US" dirty="0"/>
            <a:t>Factor affecting hygiene</a:t>
          </a:r>
          <a:endParaRPr lang="en-IN" dirty="0"/>
        </a:p>
      </dgm:t>
    </dgm:pt>
    <dgm:pt modelId="{F23BA5BC-14B9-4A95-B528-82A63500B27F}" type="parTrans" cxnId="{27ADEBDC-D2B7-423D-B80D-7FCE8BD525CA}">
      <dgm:prSet/>
      <dgm:spPr/>
      <dgm:t>
        <a:bodyPr/>
        <a:lstStyle/>
        <a:p>
          <a:endParaRPr lang="en-IN"/>
        </a:p>
      </dgm:t>
    </dgm:pt>
    <dgm:pt modelId="{91EFD52D-8A1C-4B4F-946C-A0C585D2D0FA}" type="sibTrans" cxnId="{27ADEBDC-D2B7-423D-B80D-7FCE8BD525CA}">
      <dgm:prSet/>
      <dgm:spPr/>
      <dgm:t>
        <a:bodyPr/>
        <a:lstStyle/>
        <a:p>
          <a:endParaRPr lang="en-IN"/>
        </a:p>
      </dgm:t>
    </dgm:pt>
    <dgm:pt modelId="{6C3D2C6A-1D21-4B60-AC0A-525DB4514A82}">
      <dgm:prSet phldrT="[Text]"/>
      <dgm:spPr/>
      <dgm:t>
        <a:bodyPr/>
        <a:lstStyle/>
        <a:p>
          <a:r>
            <a:rPr lang="en-US" dirty="0"/>
            <a:t>Personal preferences</a:t>
          </a:r>
          <a:endParaRPr lang="en-IN" dirty="0"/>
        </a:p>
      </dgm:t>
    </dgm:pt>
    <dgm:pt modelId="{54637EB3-C17E-4764-8931-798C398B83EE}" type="parTrans" cxnId="{A06E4A80-B60D-4E81-9E56-A0995A9465AD}">
      <dgm:prSet/>
      <dgm:spPr/>
      <dgm:t>
        <a:bodyPr/>
        <a:lstStyle/>
        <a:p>
          <a:endParaRPr lang="en-IN"/>
        </a:p>
      </dgm:t>
    </dgm:pt>
    <dgm:pt modelId="{F158313A-E6CF-4DDE-A2A5-373659271EB7}" type="sibTrans" cxnId="{A06E4A80-B60D-4E81-9E56-A0995A9465AD}">
      <dgm:prSet/>
      <dgm:spPr/>
      <dgm:t>
        <a:bodyPr/>
        <a:lstStyle/>
        <a:p>
          <a:endParaRPr lang="en-IN"/>
        </a:p>
      </dgm:t>
    </dgm:pt>
    <dgm:pt modelId="{924DBF3D-424A-4E29-AD46-D91B10FDF3A9}">
      <dgm:prSet phldrT="[Text]"/>
      <dgm:spPr/>
      <dgm:t>
        <a:bodyPr/>
        <a:lstStyle/>
        <a:p>
          <a:r>
            <a:rPr lang="en-US" dirty="0"/>
            <a:t>Social practice</a:t>
          </a:r>
          <a:endParaRPr lang="en-IN" dirty="0"/>
        </a:p>
      </dgm:t>
    </dgm:pt>
    <dgm:pt modelId="{42749575-FBC6-4F49-BD13-49639D4B84E7}" type="parTrans" cxnId="{4F863EEB-6CA1-4041-B4D7-D3EA00C2F299}">
      <dgm:prSet/>
      <dgm:spPr/>
      <dgm:t>
        <a:bodyPr/>
        <a:lstStyle/>
        <a:p>
          <a:endParaRPr lang="en-IN"/>
        </a:p>
      </dgm:t>
    </dgm:pt>
    <dgm:pt modelId="{5F18ED5A-8C76-427F-9E2C-63C7E90D9176}" type="sibTrans" cxnId="{4F863EEB-6CA1-4041-B4D7-D3EA00C2F299}">
      <dgm:prSet/>
      <dgm:spPr/>
      <dgm:t>
        <a:bodyPr/>
        <a:lstStyle/>
        <a:p>
          <a:endParaRPr lang="en-IN"/>
        </a:p>
      </dgm:t>
    </dgm:pt>
    <dgm:pt modelId="{D41B35A4-A94F-42CD-811C-3121176CD98A}">
      <dgm:prSet phldrT="[Text]"/>
      <dgm:spPr/>
      <dgm:t>
        <a:bodyPr/>
        <a:lstStyle/>
        <a:p>
          <a:r>
            <a:rPr lang="en-US" dirty="0"/>
            <a:t>Socio economy status</a:t>
          </a:r>
        </a:p>
      </dgm:t>
    </dgm:pt>
    <dgm:pt modelId="{9539AA93-89AF-4F85-B902-8CA03C467DBB}" type="parTrans" cxnId="{05429BCE-04C5-4F7E-BEF8-69F6C93A6C7F}">
      <dgm:prSet/>
      <dgm:spPr/>
      <dgm:t>
        <a:bodyPr/>
        <a:lstStyle/>
        <a:p>
          <a:endParaRPr lang="en-IN"/>
        </a:p>
      </dgm:t>
    </dgm:pt>
    <dgm:pt modelId="{89EEBD73-A682-4AE0-A2FC-5837DAACE4BD}" type="sibTrans" cxnId="{05429BCE-04C5-4F7E-BEF8-69F6C93A6C7F}">
      <dgm:prSet/>
      <dgm:spPr/>
      <dgm:t>
        <a:bodyPr/>
        <a:lstStyle/>
        <a:p>
          <a:endParaRPr lang="en-IN"/>
        </a:p>
      </dgm:t>
    </dgm:pt>
    <dgm:pt modelId="{F71B471A-B178-4695-A870-50F1011E6B52}">
      <dgm:prSet phldrT="[Text]"/>
      <dgm:spPr/>
      <dgm:t>
        <a:bodyPr/>
        <a:lstStyle/>
        <a:p>
          <a:r>
            <a:rPr lang="en-US" dirty="0"/>
            <a:t>Health belief and motivation</a:t>
          </a:r>
        </a:p>
      </dgm:t>
    </dgm:pt>
    <dgm:pt modelId="{E62263DC-5408-413A-85FD-C828460889D8}" type="parTrans" cxnId="{3DAF6A4B-D060-412A-BCC8-55E59D2FB544}">
      <dgm:prSet/>
      <dgm:spPr/>
      <dgm:t>
        <a:bodyPr/>
        <a:lstStyle/>
        <a:p>
          <a:endParaRPr lang="en-IN"/>
        </a:p>
      </dgm:t>
    </dgm:pt>
    <dgm:pt modelId="{1B7197C8-C7A9-4B13-8F9C-D5EEE81A7540}" type="sibTrans" cxnId="{3DAF6A4B-D060-412A-BCC8-55E59D2FB544}">
      <dgm:prSet/>
      <dgm:spPr/>
      <dgm:t>
        <a:bodyPr/>
        <a:lstStyle/>
        <a:p>
          <a:endParaRPr lang="en-IN"/>
        </a:p>
      </dgm:t>
    </dgm:pt>
    <dgm:pt modelId="{87A5E1A7-BBDD-4327-9498-23EA764DAC1D}">
      <dgm:prSet phldrT="[Text]"/>
      <dgm:spPr/>
      <dgm:t>
        <a:bodyPr/>
        <a:lstStyle/>
        <a:p>
          <a:r>
            <a:rPr lang="en-US" dirty="0"/>
            <a:t>Cultural belief</a:t>
          </a:r>
        </a:p>
      </dgm:t>
    </dgm:pt>
    <dgm:pt modelId="{8B2B4436-6BE8-4E61-AF44-66A338D89C0D}" type="parTrans" cxnId="{485CF782-A163-443A-B042-DBB22CD376AD}">
      <dgm:prSet/>
      <dgm:spPr/>
      <dgm:t>
        <a:bodyPr/>
        <a:lstStyle/>
        <a:p>
          <a:endParaRPr lang="en-IN"/>
        </a:p>
      </dgm:t>
    </dgm:pt>
    <dgm:pt modelId="{436EF67B-3BB0-4D94-B900-57E868D523EA}" type="sibTrans" cxnId="{485CF782-A163-443A-B042-DBB22CD376AD}">
      <dgm:prSet/>
      <dgm:spPr/>
      <dgm:t>
        <a:bodyPr/>
        <a:lstStyle/>
        <a:p>
          <a:endParaRPr lang="en-IN"/>
        </a:p>
      </dgm:t>
    </dgm:pt>
    <dgm:pt modelId="{6007F228-AB93-428C-B22D-3634980FCCB3}">
      <dgm:prSet phldrT="[Text]"/>
      <dgm:spPr/>
      <dgm:t>
        <a:bodyPr/>
        <a:lstStyle/>
        <a:p>
          <a:r>
            <a:rPr lang="en-US" dirty="0"/>
            <a:t>Physical condition</a:t>
          </a:r>
        </a:p>
      </dgm:t>
    </dgm:pt>
    <dgm:pt modelId="{4CA1CA69-BDB1-4CB8-9300-3F28786F7471}" type="parTrans" cxnId="{B06E76FE-F0F4-4796-9FBC-9DA2CFCD9FD7}">
      <dgm:prSet/>
      <dgm:spPr/>
      <dgm:t>
        <a:bodyPr/>
        <a:lstStyle/>
        <a:p>
          <a:endParaRPr lang="en-IN"/>
        </a:p>
      </dgm:t>
    </dgm:pt>
    <dgm:pt modelId="{21883A29-74C3-454C-BE53-13BAB61B6F74}" type="sibTrans" cxnId="{B06E76FE-F0F4-4796-9FBC-9DA2CFCD9FD7}">
      <dgm:prSet/>
      <dgm:spPr/>
      <dgm:t>
        <a:bodyPr/>
        <a:lstStyle/>
        <a:p>
          <a:endParaRPr lang="en-IN"/>
        </a:p>
      </dgm:t>
    </dgm:pt>
    <dgm:pt modelId="{29F29365-BD72-4CF8-B0DB-5FB702C66C4A}" type="pres">
      <dgm:prSet presAssocID="{2A0EFD6C-EC16-4ADB-8044-4A68B9B52864}" presName="Name0" presStyleCnt="0">
        <dgm:presLayoutVars>
          <dgm:chPref val="1"/>
          <dgm:dir/>
          <dgm:animOne val="branch"/>
          <dgm:animLvl val="lvl"/>
          <dgm:resizeHandles val="exact"/>
        </dgm:presLayoutVars>
      </dgm:prSet>
      <dgm:spPr/>
      <dgm:t>
        <a:bodyPr/>
        <a:lstStyle/>
        <a:p>
          <a:endParaRPr lang="en-US"/>
        </a:p>
      </dgm:t>
    </dgm:pt>
    <dgm:pt modelId="{21BB6A38-E5F4-4F61-801A-DDAADC074763}" type="pres">
      <dgm:prSet presAssocID="{CD752C50-08F5-456E-98E9-F33A796A9901}" presName="root1" presStyleCnt="0"/>
      <dgm:spPr/>
    </dgm:pt>
    <dgm:pt modelId="{E19E2D41-5F44-4756-B425-5E51B9CB4500}" type="pres">
      <dgm:prSet presAssocID="{CD752C50-08F5-456E-98E9-F33A796A9901}" presName="LevelOneTextNode" presStyleLbl="node0" presStyleIdx="0" presStyleCnt="1">
        <dgm:presLayoutVars>
          <dgm:chPref val="3"/>
        </dgm:presLayoutVars>
      </dgm:prSet>
      <dgm:spPr/>
      <dgm:t>
        <a:bodyPr/>
        <a:lstStyle/>
        <a:p>
          <a:endParaRPr lang="en-US"/>
        </a:p>
      </dgm:t>
    </dgm:pt>
    <dgm:pt modelId="{B6D0720E-3C0D-49DB-86D4-851268519252}" type="pres">
      <dgm:prSet presAssocID="{CD752C50-08F5-456E-98E9-F33A796A9901}" presName="level2hierChild" presStyleCnt="0"/>
      <dgm:spPr/>
    </dgm:pt>
    <dgm:pt modelId="{27E25D2E-B8DF-4AF0-BB3E-80563FBC4262}" type="pres">
      <dgm:prSet presAssocID="{54637EB3-C17E-4764-8931-798C398B83EE}" presName="conn2-1" presStyleLbl="parChTrans1D2" presStyleIdx="0" presStyleCnt="6"/>
      <dgm:spPr/>
      <dgm:t>
        <a:bodyPr/>
        <a:lstStyle/>
        <a:p>
          <a:endParaRPr lang="en-US"/>
        </a:p>
      </dgm:t>
    </dgm:pt>
    <dgm:pt modelId="{FA345CA6-4AC2-452B-87F4-218E31020AD3}" type="pres">
      <dgm:prSet presAssocID="{54637EB3-C17E-4764-8931-798C398B83EE}" presName="connTx" presStyleLbl="parChTrans1D2" presStyleIdx="0" presStyleCnt="6"/>
      <dgm:spPr/>
      <dgm:t>
        <a:bodyPr/>
        <a:lstStyle/>
        <a:p>
          <a:endParaRPr lang="en-US"/>
        </a:p>
      </dgm:t>
    </dgm:pt>
    <dgm:pt modelId="{59AE744C-784A-47C8-A679-640395827DF3}" type="pres">
      <dgm:prSet presAssocID="{6C3D2C6A-1D21-4B60-AC0A-525DB4514A82}" presName="root2" presStyleCnt="0"/>
      <dgm:spPr/>
    </dgm:pt>
    <dgm:pt modelId="{B1526AB6-36AE-482E-8827-1E376BB4B800}" type="pres">
      <dgm:prSet presAssocID="{6C3D2C6A-1D21-4B60-AC0A-525DB4514A82}" presName="LevelTwoTextNode" presStyleLbl="node2" presStyleIdx="0" presStyleCnt="6">
        <dgm:presLayoutVars>
          <dgm:chPref val="3"/>
        </dgm:presLayoutVars>
      </dgm:prSet>
      <dgm:spPr/>
      <dgm:t>
        <a:bodyPr/>
        <a:lstStyle/>
        <a:p>
          <a:endParaRPr lang="en-US"/>
        </a:p>
      </dgm:t>
    </dgm:pt>
    <dgm:pt modelId="{9A58F383-272D-46F1-976B-B7B518188268}" type="pres">
      <dgm:prSet presAssocID="{6C3D2C6A-1D21-4B60-AC0A-525DB4514A82}" presName="level3hierChild" presStyleCnt="0"/>
      <dgm:spPr/>
    </dgm:pt>
    <dgm:pt modelId="{BA385419-1B3F-43FB-9843-683B5CED4FE6}" type="pres">
      <dgm:prSet presAssocID="{42749575-FBC6-4F49-BD13-49639D4B84E7}" presName="conn2-1" presStyleLbl="parChTrans1D2" presStyleIdx="1" presStyleCnt="6"/>
      <dgm:spPr/>
      <dgm:t>
        <a:bodyPr/>
        <a:lstStyle/>
        <a:p>
          <a:endParaRPr lang="en-US"/>
        </a:p>
      </dgm:t>
    </dgm:pt>
    <dgm:pt modelId="{E7ECBFA2-A8E1-421D-88E0-A99009CD3872}" type="pres">
      <dgm:prSet presAssocID="{42749575-FBC6-4F49-BD13-49639D4B84E7}" presName="connTx" presStyleLbl="parChTrans1D2" presStyleIdx="1" presStyleCnt="6"/>
      <dgm:spPr/>
      <dgm:t>
        <a:bodyPr/>
        <a:lstStyle/>
        <a:p>
          <a:endParaRPr lang="en-US"/>
        </a:p>
      </dgm:t>
    </dgm:pt>
    <dgm:pt modelId="{0E2670D5-8F4D-45E0-8C65-137DEE34EA56}" type="pres">
      <dgm:prSet presAssocID="{924DBF3D-424A-4E29-AD46-D91B10FDF3A9}" presName="root2" presStyleCnt="0"/>
      <dgm:spPr/>
    </dgm:pt>
    <dgm:pt modelId="{22232EE6-726C-427F-9678-389149E3ABBF}" type="pres">
      <dgm:prSet presAssocID="{924DBF3D-424A-4E29-AD46-D91B10FDF3A9}" presName="LevelTwoTextNode" presStyleLbl="node2" presStyleIdx="1" presStyleCnt="6">
        <dgm:presLayoutVars>
          <dgm:chPref val="3"/>
        </dgm:presLayoutVars>
      </dgm:prSet>
      <dgm:spPr/>
      <dgm:t>
        <a:bodyPr/>
        <a:lstStyle/>
        <a:p>
          <a:endParaRPr lang="en-US"/>
        </a:p>
      </dgm:t>
    </dgm:pt>
    <dgm:pt modelId="{90DF41CE-4784-43FC-993E-11A209870362}" type="pres">
      <dgm:prSet presAssocID="{924DBF3D-424A-4E29-AD46-D91B10FDF3A9}" presName="level3hierChild" presStyleCnt="0"/>
      <dgm:spPr/>
    </dgm:pt>
    <dgm:pt modelId="{FFAAB26B-F974-458E-A410-57EE3A908A30}" type="pres">
      <dgm:prSet presAssocID="{9539AA93-89AF-4F85-B902-8CA03C467DBB}" presName="conn2-1" presStyleLbl="parChTrans1D2" presStyleIdx="2" presStyleCnt="6"/>
      <dgm:spPr/>
      <dgm:t>
        <a:bodyPr/>
        <a:lstStyle/>
        <a:p>
          <a:endParaRPr lang="en-US"/>
        </a:p>
      </dgm:t>
    </dgm:pt>
    <dgm:pt modelId="{3BAF0EE3-93E0-406C-A0E2-BCEC9F516B5B}" type="pres">
      <dgm:prSet presAssocID="{9539AA93-89AF-4F85-B902-8CA03C467DBB}" presName="connTx" presStyleLbl="parChTrans1D2" presStyleIdx="2" presStyleCnt="6"/>
      <dgm:spPr/>
      <dgm:t>
        <a:bodyPr/>
        <a:lstStyle/>
        <a:p>
          <a:endParaRPr lang="en-US"/>
        </a:p>
      </dgm:t>
    </dgm:pt>
    <dgm:pt modelId="{962FF2AA-070F-4AA1-B12C-5007C74D9D1C}" type="pres">
      <dgm:prSet presAssocID="{D41B35A4-A94F-42CD-811C-3121176CD98A}" presName="root2" presStyleCnt="0"/>
      <dgm:spPr/>
    </dgm:pt>
    <dgm:pt modelId="{91D2A82B-08FF-4047-9172-90F31583B539}" type="pres">
      <dgm:prSet presAssocID="{D41B35A4-A94F-42CD-811C-3121176CD98A}" presName="LevelTwoTextNode" presStyleLbl="node2" presStyleIdx="2" presStyleCnt="6">
        <dgm:presLayoutVars>
          <dgm:chPref val="3"/>
        </dgm:presLayoutVars>
      </dgm:prSet>
      <dgm:spPr/>
      <dgm:t>
        <a:bodyPr/>
        <a:lstStyle/>
        <a:p>
          <a:endParaRPr lang="en-US"/>
        </a:p>
      </dgm:t>
    </dgm:pt>
    <dgm:pt modelId="{B447BE6D-12ED-4C61-9E39-891A6FB20860}" type="pres">
      <dgm:prSet presAssocID="{D41B35A4-A94F-42CD-811C-3121176CD98A}" presName="level3hierChild" presStyleCnt="0"/>
      <dgm:spPr/>
    </dgm:pt>
    <dgm:pt modelId="{542C5C60-0CD2-4799-8FBC-CA5CDC999BEC}" type="pres">
      <dgm:prSet presAssocID="{E62263DC-5408-413A-85FD-C828460889D8}" presName="conn2-1" presStyleLbl="parChTrans1D2" presStyleIdx="3" presStyleCnt="6"/>
      <dgm:spPr/>
      <dgm:t>
        <a:bodyPr/>
        <a:lstStyle/>
        <a:p>
          <a:endParaRPr lang="en-US"/>
        </a:p>
      </dgm:t>
    </dgm:pt>
    <dgm:pt modelId="{091346F4-A967-405A-851D-4B4A28380B5F}" type="pres">
      <dgm:prSet presAssocID="{E62263DC-5408-413A-85FD-C828460889D8}" presName="connTx" presStyleLbl="parChTrans1D2" presStyleIdx="3" presStyleCnt="6"/>
      <dgm:spPr/>
      <dgm:t>
        <a:bodyPr/>
        <a:lstStyle/>
        <a:p>
          <a:endParaRPr lang="en-US"/>
        </a:p>
      </dgm:t>
    </dgm:pt>
    <dgm:pt modelId="{B9F37981-C64E-4B10-B2C5-74A0FF738543}" type="pres">
      <dgm:prSet presAssocID="{F71B471A-B178-4695-A870-50F1011E6B52}" presName="root2" presStyleCnt="0"/>
      <dgm:spPr/>
    </dgm:pt>
    <dgm:pt modelId="{A1814CAB-A76C-4466-9FE9-8963C34CE0A6}" type="pres">
      <dgm:prSet presAssocID="{F71B471A-B178-4695-A870-50F1011E6B52}" presName="LevelTwoTextNode" presStyleLbl="node2" presStyleIdx="3" presStyleCnt="6">
        <dgm:presLayoutVars>
          <dgm:chPref val="3"/>
        </dgm:presLayoutVars>
      </dgm:prSet>
      <dgm:spPr/>
      <dgm:t>
        <a:bodyPr/>
        <a:lstStyle/>
        <a:p>
          <a:endParaRPr lang="en-US"/>
        </a:p>
      </dgm:t>
    </dgm:pt>
    <dgm:pt modelId="{B68352B5-79E0-45D3-8963-6FB639C0E895}" type="pres">
      <dgm:prSet presAssocID="{F71B471A-B178-4695-A870-50F1011E6B52}" presName="level3hierChild" presStyleCnt="0"/>
      <dgm:spPr/>
    </dgm:pt>
    <dgm:pt modelId="{C40085A0-2402-4760-850E-CB5D08B615A5}" type="pres">
      <dgm:prSet presAssocID="{8B2B4436-6BE8-4E61-AF44-66A338D89C0D}" presName="conn2-1" presStyleLbl="parChTrans1D2" presStyleIdx="4" presStyleCnt="6"/>
      <dgm:spPr/>
      <dgm:t>
        <a:bodyPr/>
        <a:lstStyle/>
        <a:p>
          <a:endParaRPr lang="en-US"/>
        </a:p>
      </dgm:t>
    </dgm:pt>
    <dgm:pt modelId="{5DDE150E-6263-4E37-839B-81B4F4CA02A5}" type="pres">
      <dgm:prSet presAssocID="{8B2B4436-6BE8-4E61-AF44-66A338D89C0D}" presName="connTx" presStyleLbl="parChTrans1D2" presStyleIdx="4" presStyleCnt="6"/>
      <dgm:spPr/>
      <dgm:t>
        <a:bodyPr/>
        <a:lstStyle/>
        <a:p>
          <a:endParaRPr lang="en-US"/>
        </a:p>
      </dgm:t>
    </dgm:pt>
    <dgm:pt modelId="{5AE7FD82-9254-463F-9807-008C91EDAF1F}" type="pres">
      <dgm:prSet presAssocID="{87A5E1A7-BBDD-4327-9498-23EA764DAC1D}" presName="root2" presStyleCnt="0"/>
      <dgm:spPr/>
    </dgm:pt>
    <dgm:pt modelId="{29E5CC32-DF76-4E6B-9FAC-96702A6D1E26}" type="pres">
      <dgm:prSet presAssocID="{87A5E1A7-BBDD-4327-9498-23EA764DAC1D}" presName="LevelTwoTextNode" presStyleLbl="node2" presStyleIdx="4" presStyleCnt="6">
        <dgm:presLayoutVars>
          <dgm:chPref val="3"/>
        </dgm:presLayoutVars>
      </dgm:prSet>
      <dgm:spPr/>
      <dgm:t>
        <a:bodyPr/>
        <a:lstStyle/>
        <a:p>
          <a:endParaRPr lang="en-US"/>
        </a:p>
      </dgm:t>
    </dgm:pt>
    <dgm:pt modelId="{6B600B7F-6E2E-41D1-B76F-DB03A0D17103}" type="pres">
      <dgm:prSet presAssocID="{87A5E1A7-BBDD-4327-9498-23EA764DAC1D}" presName="level3hierChild" presStyleCnt="0"/>
      <dgm:spPr/>
    </dgm:pt>
    <dgm:pt modelId="{F0BB155B-D64F-4CFB-A0ED-7EBF16BA8D66}" type="pres">
      <dgm:prSet presAssocID="{4CA1CA69-BDB1-4CB8-9300-3F28786F7471}" presName="conn2-1" presStyleLbl="parChTrans1D2" presStyleIdx="5" presStyleCnt="6"/>
      <dgm:spPr/>
      <dgm:t>
        <a:bodyPr/>
        <a:lstStyle/>
        <a:p>
          <a:endParaRPr lang="en-US"/>
        </a:p>
      </dgm:t>
    </dgm:pt>
    <dgm:pt modelId="{9C2A400A-8C6B-4EB3-AAB4-48457FD0D5EB}" type="pres">
      <dgm:prSet presAssocID="{4CA1CA69-BDB1-4CB8-9300-3F28786F7471}" presName="connTx" presStyleLbl="parChTrans1D2" presStyleIdx="5" presStyleCnt="6"/>
      <dgm:spPr/>
      <dgm:t>
        <a:bodyPr/>
        <a:lstStyle/>
        <a:p>
          <a:endParaRPr lang="en-US"/>
        </a:p>
      </dgm:t>
    </dgm:pt>
    <dgm:pt modelId="{30814339-662F-455C-B37A-0086CBF0AB3A}" type="pres">
      <dgm:prSet presAssocID="{6007F228-AB93-428C-B22D-3634980FCCB3}" presName="root2" presStyleCnt="0"/>
      <dgm:spPr/>
    </dgm:pt>
    <dgm:pt modelId="{247EA379-154C-4D1F-9FC6-56A5B88D496A}" type="pres">
      <dgm:prSet presAssocID="{6007F228-AB93-428C-B22D-3634980FCCB3}" presName="LevelTwoTextNode" presStyleLbl="node2" presStyleIdx="5" presStyleCnt="6">
        <dgm:presLayoutVars>
          <dgm:chPref val="3"/>
        </dgm:presLayoutVars>
      </dgm:prSet>
      <dgm:spPr/>
      <dgm:t>
        <a:bodyPr/>
        <a:lstStyle/>
        <a:p>
          <a:endParaRPr lang="en-US"/>
        </a:p>
      </dgm:t>
    </dgm:pt>
    <dgm:pt modelId="{3B0C84EE-84B3-489C-9A02-BD785E8C1B30}" type="pres">
      <dgm:prSet presAssocID="{6007F228-AB93-428C-B22D-3634980FCCB3}" presName="level3hierChild" presStyleCnt="0"/>
      <dgm:spPr/>
    </dgm:pt>
  </dgm:ptLst>
  <dgm:cxnLst>
    <dgm:cxn modelId="{1BDFD325-680E-41DA-BF5C-F77F7ACDA5DE}" type="presOf" srcId="{87A5E1A7-BBDD-4327-9498-23EA764DAC1D}" destId="{29E5CC32-DF76-4E6B-9FAC-96702A6D1E26}" srcOrd="0" destOrd="0" presId="urn:microsoft.com/office/officeart/2008/layout/HorizontalMultiLevelHierarchy"/>
    <dgm:cxn modelId="{361C820A-0133-4E32-BADD-A3A27A7061A7}" type="presOf" srcId="{D41B35A4-A94F-42CD-811C-3121176CD98A}" destId="{91D2A82B-08FF-4047-9172-90F31583B539}" srcOrd="0" destOrd="0" presId="urn:microsoft.com/office/officeart/2008/layout/HorizontalMultiLevelHierarchy"/>
    <dgm:cxn modelId="{8220D2E7-2B95-4E31-ACDE-1B2201696F68}" type="presOf" srcId="{42749575-FBC6-4F49-BD13-49639D4B84E7}" destId="{BA385419-1B3F-43FB-9843-683B5CED4FE6}" srcOrd="0" destOrd="0" presId="urn:microsoft.com/office/officeart/2008/layout/HorizontalMultiLevelHierarchy"/>
    <dgm:cxn modelId="{1FB1CBEE-FE37-4241-A4A8-77AB3D8004D2}" type="presOf" srcId="{54637EB3-C17E-4764-8931-798C398B83EE}" destId="{FA345CA6-4AC2-452B-87F4-218E31020AD3}" srcOrd="1" destOrd="0" presId="urn:microsoft.com/office/officeart/2008/layout/HorizontalMultiLevelHierarchy"/>
    <dgm:cxn modelId="{C236E169-2794-4690-A056-41F9E8B66CA5}" type="presOf" srcId="{2A0EFD6C-EC16-4ADB-8044-4A68B9B52864}" destId="{29F29365-BD72-4CF8-B0DB-5FB702C66C4A}" srcOrd="0" destOrd="0" presId="urn:microsoft.com/office/officeart/2008/layout/HorizontalMultiLevelHierarchy"/>
    <dgm:cxn modelId="{37EC14E7-7C09-4F8C-B646-1D6F2F751C36}" type="presOf" srcId="{E62263DC-5408-413A-85FD-C828460889D8}" destId="{542C5C60-0CD2-4799-8FBC-CA5CDC999BEC}" srcOrd="0" destOrd="0" presId="urn:microsoft.com/office/officeart/2008/layout/HorizontalMultiLevelHierarchy"/>
    <dgm:cxn modelId="{750EF1FE-F636-4F28-A622-3E0CFA681118}" type="presOf" srcId="{6C3D2C6A-1D21-4B60-AC0A-525DB4514A82}" destId="{B1526AB6-36AE-482E-8827-1E376BB4B800}" srcOrd="0" destOrd="0" presId="urn:microsoft.com/office/officeart/2008/layout/HorizontalMultiLevelHierarchy"/>
    <dgm:cxn modelId="{4F863EEB-6CA1-4041-B4D7-D3EA00C2F299}" srcId="{CD752C50-08F5-456E-98E9-F33A796A9901}" destId="{924DBF3D-424A-4E29-AD46-D91B10FDF3A9}" srcOrd="1" destOrd="0" parTransId="{42749575-FBC6-4F49-BD13-49639D4B84E7}" sibTransId="{5F18ED5A-8C76-427F-9E2C-63C7E90D9176}"/>
    <dgm:cxn modelId="{7D4AB033-8A9B-4393-8176-A27E9D5327BC}" type="presOf" srcId="{9539AA93-89AF-4F85-B902-8CA03C467DBB}" destId="{3BAF0EE3-93E0-406C-A0E2-BCEC9F516B5B}" srcOrd="1" destOrd="0" presId="urn:microsoft.com/office/officeart/2008/layout/HorizontalMultiLevelHierarchy"/>
    <dgm:cxn modelId="{485CF782-A163-443A-B042-DBB22CD376AD}" srcId="{CD752C50-08F5-456E-98E9-F33A796A9901}" destId="{87A5E1A7-BBDD-4327-9498-23EA764DAC1D}" srcOrd="4" destOrd="0" parTransId="{8B2B4436-6BE8-4E61-AF44-66A338D89C0D}" sibTransId="{436EF67B-3BB0-4D94-B900-57E868D523EA}"/>
    <dgm:cxn modelId="{2B4636B1-5E25-41C7-9C6A-EED463ED8CE6}" type="presOf" srcId="{6007F228-AB93-428C-B22D-3634980FCCB3}" destId="{247EA379-154C-4D1F-9FC6-56A5B88D496A}" srcOrd="0" destOrd="0" presId="urn:microsoft.com/office/officeart/2008/layout/HorizontalMultiLevelHierarchy"/>
    <dgm:cxn modelId="{A780BF69-21C0-4890-8E24-933A97F6D3E4}" type="presOf" srcId="{54637EB3-C17E-4764-8931-798C398B83EE}" destId="{27E25D2E-B8DF-4AF0-BB3E-80563FBC4262}" srcOrd="0" destOrd="0" presId="urn:microsoft.com/office/officeart/2008/layout/HorizontalMultiLevelHierarchy"/>
    <dgm:cxn modelId="{27ADEBDC-D2B7-423D-B80D-7FCE8BD525CA}" srcId="{2A0EFD6C-EC16-4ADB-8044-4A68B9B52864}" destId="{CD752C50-08F5-456E-98E9-F33A796A9901}" srcOrd="0" destOrd="0" parTransId="{F23BA5BC-14B9-4A95-B528-82A63500B27F}" sibTransId="{91EFD52D-8A1C-4B4F-946C-A0C585D2D0FA}"/>
    <dgm:cxn modelId="{30DA0B49-0A78-4566-89C5-0DB857FF1FA9}" type="presOf" srcId="{4CA1CA69-BDB1-4CB8-9300-3F28786F7471}" destId="{9C2A400A-8C6B-4EB3-AAB4-48457FD0D5EB}" srcOrd="1" destOrd="0" presId="urn:microsoft.com/office/officeart/2008/layout/HorizontalMultiLevelHierarchy"/>
    <dgm:cxn modelId="{05429BCE-04C5-4F7E-BEF8-69F6C93A6C7F}" srcId="{CD752C50-08F5-456E-98E9-F33A796A9901}" destId="{D41B35A4-A94F-42CD-811C-3121176CD98A}" srcOrd="2" destOrd="0" parTransId="{9539AA93-89AF-4F85-B902-8CA03C467DBB}" sibTransId="{89EEBD73-A682-4AE0-A2FC-5837DAACE4BD}"/>
    <dgm:cxn modelId="{B06E76FE-F0F4-4796-9FBC-9DA2CFCD9FD7}" srcId="{CD752C50-08F5-456E-98E9-F33A796A9901}" destId="{6007F228-AB93-428C-B22D-3634980FCCB3}" srcOrd="5" destOrd="0" parTransId="{4CA1CA69-BDB1-4CB8-9300-3F28786F7471}" sibTransId="{21883A29-74C3-454C-BE53-13BAB61B6F74}"/>
    <dgm:cxn modelId="{C82C329A-5E8D-41F6-BFC5-04477423E31A}" type="presOf" srcId="{9539AA93-89AF-4F85-B902-8CA03C467DBB}" destId="{FFAAB26B-F974-458E-A410-57EE3A908A30}" srcOrd="0" destOrd="0" presId="urn:microsoft.com/office/officeart/2008/layout/HorizontalMultiLevelHierarchy"/>
    <dgm:cxn modelId="{CB93765C-25BE-42BC-831D-F26FCCB22844}" type="presOf" srcId="{F71B471A-B178-4695-A870-50F1011E6B52}" destId="{A1814CAB-A76C-4466-9FE9-8963C34CE0A6}" srcOrd="0" destOrd="0" presId="urn:microsoft.com/office/officeart/2008/layout/HorizontalMultiLevelHierarchy"/>
    <dgm:cxn modelId="{2BACBA73-896E-4AA9-A228-4EC330AF7717}" type="presOf" srcId="{E62263DC-5408-413A-85FD-C828460889D8}" destId="{091346F4-A967-405A-851D-4B4A28380B5F}" srcOrd="1" destOrd="0" presId="urn:microsoft.com/office/officeart/2008/layout/HorizontalMultiLevelHierarchy"/>
    <dgm:cxn modelId="{47DFAF8A-F85C-4F1F-9ABC-ECC239A78511}" type="presOf" srcId="{8B2B4436-6BE8-4E61-AF44-66A338D89C0D}" destId="{5DDE150E-6263-4E37-839B-81B4F4CA02A5}" srcOrd="1" destOrd="0" presId="urn:microsoft.com/office/officeart/2008/layout/HorizontalMultiLevelHierarchy"/>
    <dgm:cxn modelId="{97D4C628-FD2B-4C0A-B665-1A24544B7F85}" type="presOf" srcId="{4CA1CA69-BDB1-4CB8-9300-3F28786F7471}" destId="{F0BB155B-D64F-4CFB-A0ED-7EBF16BA8D66}" srcOrd="0" destOrd="0" presId="urn:microsoft.com/office/officeart/2008/layout/HorizontalMultiLevelHierarchy"/>
    <dgm:cxn modelId="{E0F5B646-2819-4BF2-AF91-C299C970D2BD}" type="presOf" srcId="{CD752C50-08F5-456E-98E9-F33A796A9901}" destId="{E19E2D41-5F44-4756-B425-5E51B9CB4500}" srcOrd="0" destOrd="0" presId="urn:microsoft.com/office/officeart/2008/layout/HorizontalMultiLevelHierarchy"/>
    <dgm:cxn modelId="{506BBC0C-67DA-4192-BA46-CFD9970A746F}" type="presOf" srcId="{8B2B4436-6BE8-4E61-AF44-66A338D89C0D}" destId="{C40085A0-2402-4760-850E-CB5D08B615A5}" srcOrd="0" destOrd="0" presId="urn:microsoft.com/office/officeart/2008/layout/HorizontalMultiLevelHierarchy"/>
    <dgm:cxn modelId="{3DAF6A4B-D060-412A-BCC8-55E59D2FB544}" srcId="{CD752C50-08F5-456E-98E9-F33A796A9901}" destId="{F71B471A-B178-4695-A870-50F1011E6B52}" srcOrd="3" destOrd="0" parTransId="{E62263DC-5408-413A-85FD-C828460889D8}" sibTransId="{1B7197C8-C7A9-4B13-8F9C-D5EEE81A7540}"/>
    <dgm:cxn modelId="{CB074DAB-DEE1-48D3-976B-A69FC8F3047F}" type="presOf" srcId="{42749575-FBC6-4F49-BD13-49639D4B84E7}" destId="{E7ECBFA2-A8E1-421D-88E0-A99009CD3872}" srcOrd="1" destOrd="0" presId="urn:microsoft.com/office/officeart/2008/layout/HorizontalMultiLevelHierarchy"/>
    <dgm:cxn modelId="{A06E4A80-B60D-4E81-9E56-A0995A9465AD}" srcId="{CD752C50-08F5-456E-98E9-F33A796A9901}" destId="{6C3D2C6A-1D21-4B60-AC0A-525DB4514A82}" srcOrd="0" destOrd="0" parTransId="{54637EB3-C17E-4764-8931-798C398B83EE}" sibTransId="{F158313A-E6CF-4DDE-A2A5-373659271EB7}"/>
    <dgm:cxn modelId="{F6E94188-5BDE-43F1-A7AE-9FF58D9BF5C3}" type="presOf" srcId="{924DBF3D-424A-4E29-AD46-D91B10FDF3A9}" destId="{22232EE6-726C-427F-9678-389149E3ABBF}" srcOrd="0" destOrd="0" presId="urn:microsoft.com/office/officeart/2008/layout/HorizontalMultiLevelHierarchy"/>
    <dgm:cxn modelId="{423024E5-6D96-4A67-BB04-52E2307D2BFD}" type="presParOf" srcId="{29F29365-BD72-4CF8-B0DB-5FB702C66C4A}" destId="{21BB6A38-E5F4-4F61-801A-DDAADC074763}" srcOrd="0" destOrd="0" presId="urn:microsoft.com/office/officeart/2008/layout/HorizontalMultiLevelHierarchy"/>
    <dgm:cxn modelId="{1AE307BA-276E-437C-85EE-97DCFF597EEA}" type="presParOf" srcId="{21BB6A38-E5F4-4F61-801A-DDAADC074763}" destId="{E19E2D41-5F44-4756-B425-5E51B9CB4500}" srcOrd="0" destOrd="0" presId="urn:microsoft.com/office/officeart/2008/layout/HorizontalMultiLevelHierarchy"/>
    <dgm:cxn modelId="{EBA49939-9A10-4D09-B314-01BA7B566015}" type="presParOf" srcId="{21BB6A38-E5F4-4F61-801A-DDAADC074763}" destId="{B6D0720E-3C0D-49DB-86D4-851268519252}" srcOrd="1" destOrd="0" presId="urn:microsoft.com/office/officeart/2008/layout/HorizontalMultiLevelHierarchy"/>
    <dgm:cxn modelId="{B90CD427-955D-4D0C-85CF-6F83478E6B2C}" type="presParOf" srcId="{B6D0720E-3C0D-49DB-86D4-851268519252}" destId="{27E25D2E-B8DF-4AF0-BB3E-80563FBC4262}" srcOrd="0" destOrd="0" presId="urn:microsoft.com/office/officeart/2008/layout/HorizontalMultiLevelHierarchy"/>
    <dgm:cxn modelId="{171571C6-2128-42E9-B901-8BF1A2B875A7}" type="presParOf" srcId="{27E25D2E-B8DF-4AF0-BB3E-80563FBC4262}" destId="{FA345CA6-4AC2-452B-87F4-218E31020AD3}" srcOrd="0" destOrd="0" presId="urn:microsoft.com/office/officeart/2008/layout/HorizontalMultiLevelHierarchy"/>
    <dgm:cxn modelId="{3F883945-0AEC-4197-9940-512E286A3926}" type="presParOf" srcId="{B6D0720E-3C0D-49DB-86D4-851268519252}" destId="{59AE744C-784A-47C8-A679-640395827DF3}" srcOrd="1" destOrd="0" presId="urn:microsoft.com/office/officeart/2008/layout/HorizontalMultiLevelHierarchy"/>
    <dgm:cxn modelId="{37DFC65B-CECA-43BE-A28B-661C83F67940}" type="presParOf" srcId="{59AE744C-784A-47C8-A679-640395827DF3}" destId="{B1526AB6-36AE-482E-8827-1E376BB4B800}" srcOrd="0" destOrd="0" presId="urn:microsoft.com/office/officeart/2008/layout/HorizontalMultiLevelHierarchy"/>
    <dgm:cxn modelId="{0D414864-3ABD-4793-B29A-66AE7319EF57}" type="presParOf" srcId="{59AE744C-784A-47C8-A679-640395827DF3}" destId="{9A58F383-272D-46F1-976B-B7B518188268}" srcOrd="1" destOrd="0" presId="urn:microsoft.com/office/officeart/2008/layout/HorizontalMultiLevelHierarchy"/>
    <dgm:cxn modelId="{2D1161B6-B427-4664-B6D0-BD26CBAE9DBF}" type="presParOf" srcId="{B6D0720E-3C0D-49DB-86D4-851268519252}" destId="{BA385419-1B3F-43FB-9843-683B5CED4FE6}" srcOrd="2" destOrd="0" presId="urn:microsoft.com/office/officeart/2008/layout/HorizontalMultiLevelHierarchy"/>
    <dgm:cxn modelId="{DBC6FDB0-B956-4C81-9446-DF566A5EBB4E}" type="presParOf" srcId="{BA385419-1B3F-43FB-9843-683B5CED4FE6}" destId="{E7ECBFA2-A8E1-421D-88E0-A99009CD3872}" srcOrd="0" destOrd="0" presId="urn:microsoft.com/office/officeart/2008/layout/HorizontalMultiLevelHierarchy"/>
    <dgm:cxn modelId="{0C2A2FF2-E398-4162-90D2-0249754627DD}" type="presParOf" srcId="{B6D0720E-3C0D-49DB-86D4-851268519252}" destId="{0E2670D5-8F4D-45E0-8C65-137DEE34EA56}" srcOrd="3" destOrd="0" presId="urn:microsoft.com/office/officeart/2008/layout/HorizontalMultiLevelHierarchy"/>
    <dgm:cxn modelId="{344D637D-07C3-4B6D-A3C1-5FC80318C5EF}" type="presParOf" srcId="{0E2670D5-8F4D-45E0-8C65-137DEE34EA56}" destId="{22232EE6-726C-427F-9678-389149E3ABBF}" srcOrd="0" destOrd="0" presId="urn:microsoft.com/office/officeart/2008/layout/HorizontalMultiLevelHierarchy"/>
    <dgm:cxn modelId="{2607F02F-4FE8-4398-86FD-B1802316165A}" type="presParOf" srcId="{0E2670D5-8F4D-45E0-8C65-137DEE34EA56}" destId="{90DF41CE-4784-43FC-993E-11A209870362}" srcOrd="1" destOrd="0" presId="urn:microsoft.com/office/officeart/2008/layout/HorizontalMultiLevelHierarchy"/>
    <dgm:cxn modelId="{E3B267E1-64E6-4FC5-B4BD-695752062209}" type="presParOf" srcId="{B6D0720E-3C0D-49DB-86D4-851268519252}" destId="{FFAAB26B-F974-458E-A410-57EE3A908A30}" srcOrd="4" destOrd="0" presId="urn:microsoft.com/office/officeart/2008/layout/HorizontalMultiLevelHierarchy"/>
    <dgm:cxn modelId="{2A9CC6E5-10CC-46A5-8DDC-BB5BBC0E2471}" type="presParOf" srcId="{FFAAB26B-F974-458E-A410-57EE3A908A30}" destId="{3BAF0EE3-93E0-406C-A0E2-BCEC9F516B5B}" srcOrd="0" destOrd="0" presId="urn:microsoft.com/office/officeart/2008/layout/HorizontalMultiLevelHierarchy"/>
    <dgm:cxn modelId="{0E600A8C-C549-46C1-A07E-98543BC867DB}" type="presParOf" srcId="{B6D0720E-3C0D-49DB-86D4-851268519252}" destId="{962FF2AA-070F-4AA1-B12C-5007C74D9D1C}" srcOrd="5" destOrd="0" presId="urn:microsoft.com/office/officeart/2008/layout/HorizontalMultiLevelHierarchy"/>
    <dgm:cxn modelId="{A8C0E65D-AC65-489D-82CA-5329AFDA6D97}" type="presParOf" srcId="{962FF2AA-070F-4AA1-B12C-5007C74D9D1C}" destId="{91D2A82B-08FF-4047-9172-90F31583B539}" srcOrd="0" destOrd="0" presId="urn:microsoft.com/office/officeart/2008/layout/HorizontalMultiLevelHierarchy"/>
    <dgm:cxn modelId="{6F640A23-1BA5-4AAC-9157-07E30E357086}" type="presParOf" srcId="{962FF2AA-070F-4AA1-B12C-5007C74D9D1C}" destId="{B447BE6D-12ED-4C61-9E39-891A6FB20860}" srcOrd="1" destOrd="0" presId="urn:microsoft.com/office/officeart/2008/layout/HorizontalMultiLevelHierarchy"/>
    <dgm:cxn modelId="{6C51FA63-B0D5-41C0-B8CF-71D5E01674B4}" type="presParOf" srcId="{B6D0720E-3C0D-49DB-86D4-851268519252}" destId="{542C5C60-0CD2-4799-8FBC-CA5CDC999BEC}" srcOrd="6" destOrd="0" presId="urn:microsoft.com/office/officeart/2008/layout/HorizontalMultiLevelHierarchy"/>
    <dgm:cxn modelId="{ED5D294D-F7A0-4F82-A671-D6E08D508D57}" type="presParOf" srcId="{542C5C60-0CD2-4799-8FBC-CA5CDC999BEC}" destId="{091346F4-A967-405A-851D-4B4A28380B5F}" srcOrd="0" destOrd="0" presId="urn:microsoft.com/office/officeart/2008/layout/HorizontalMultiLevelHierarchy"/>
    <dgm:cxn modelId="{C2E42D8E-666D-4219-9CE5-790947DBFE75}" type="presParOf" srcId="{B6D0720E-3C0D-49DB-86D4-851268519252}" destId="{B9F37981-C64E-4B10-B2C5-74A0FF738543}" srcOrd="7" destOrd="0" presId="urn:microsoft.com/office/officeart/2008/layout/HorizontalMultiLevelHierarchy"/>
    <dgm:cxn modelId="{71D7AA91-0DE9-4392-BE25-BC55E56F8E63}" type="presParOf" srcId="{B9F37981-C64E-4B10-B2C5-74A0FF738543}" destId="{A1814CAB-A76C-4466-9FE9-8963C34CE0A6}" srcOrd="0" destOrd="0" presId="urn:microsoft.com/office/officeart/2008/layout/HorizontalMultiLevelHierarchy"/>
    <dgm:cxn modelId="{50B9B3EF-9F21-49E4-9843-40CE1FE89645}" type="presParOf" srcId="{B9F37981-C64E-4B10-B2C5-74A0FF738543}" destId="{B68352B5-79E0-45D3-8963-6FB639C0E895}" srcOrd="1" destOrd="0" presId="urn:microsoft.com/office/officeart/2008/layout/HorizontalMultiLevelHierarchy"/>
    <dgm:cxn modelId="{380DC6C7-D677-4FB0-9ADA-7B621FF9DB61}" type="presParOf" srcId="{B6D0720E-3C0D-49DB-86D4-851268519252}" destId="{C40085A0-2402-4760-850E-CB5D08B615A5}" srcOrd="8" destOrd="0" presId="urn:microsoft.com/office/officeart/2008/layout/HorizontalMultiLevelHierarchy"/>
    <dgm:cxn modelId="{2BB8B26C-B082-42C7-941D-B45F2081F81C}" type="presParOf" srcId="{C40085A0-2402-4760-850E-CB5D08B615A5}" destId="{5DDE150E-6263-4E37-839B-81B4F4CA02A5}" srcOrd="0" destOrd="0" presId="urn:microsoft.com/office/officeart/2008/layout/HorizontalMultiLevelHierarchy"/>
    <dgm:cxn modelId="{3EC9DC71-0360-4945-8742-E8D5BF5152B0}" type="presParOf" srcId="{B6D0720E-3C0D-49DB-86D4-851268519252}" destId="{5AE7FD82-9254-463F-9807-008C91EDAF1F}" srcOrd="9" destOrd="0" presId="urn:microsoft.com/office/officeart/2008/layout/HorizontalMultiLevelHierarchy"/>
    <dgm:cxn modelId="{37C355B8-D38D-47F7-B2D9-887289796C96}" type="presParOf" srcId="{5AE7FD82-9254-463F-9807-008C91EDAF1F}" destId="{29E5CC32-DF76-4E6B-9FAC-96702A6D1E26}" srcOrd="0" destOrd="0" presId="urn:microsoft.com/office/officeart/2008/layout/HorizontalMultiLevelHierarchy"/>
    <dgm:cxn modelId="{B81747DA-25BE-4A18-9227-77AF392A9A85}" type="presParOf" srcId="{5AE7FD82-9254-463F-9807-008C91EDAF1F}" destId="{6B600B7F-6E2E-41D1-B76F-DB03A0D17103}" srcOrd="1" destOrd="0" presId="urn:microsoft.com/office/officeart/2008/layout/HorizontalMultiLevelHierarchy"/>
    <dgm:cxn modelId="{0D69FAB6-529D-44E1-922B-A69C86E6BBDE}" type="presParOf" srcId="{B6D0720E-3C0D-49DB-86D4-851268519252}" destId="{F0BB155B-D64F-4CFB-A0ED-7EBF16BA8D66}" srcOrd="10" destOrd="0" presId="urn:microsoft.com/office/officeart/2008/layout/HorizontalMultiLevelHierarchy"/>
    <dgm:cxn modelId="{9F815583-DFD3-4FEB-9BB5-D2CC038BEFB5}" type="presParOf" srcId="{F0BB155B-D64F-4CFB-A0ED-7EBF16BA8D66}" destId="{9C2A400A-8C6B-4EB3-AAB4-48457FD0D5EB}" srcOrd="0" destOrd="0" presId="urn:microsoft.com/office/officeart/2008/layout/HorizontalMultiLevelHierarchy"/>
    <dgm:cxn modelId="{10B122AA-2DE7-4269-B756-CF7936D274B9}" type="presParOf" srcId="{B6D0720E-3C0D-49DB-86D4-851268519252}" destId="{30814339-662F-455C-B37A-0086CBF0AB3A}" srcOrd="11" destOrd="0" presId="urn:microsoft.com/office/officeart/2008/layout/HorizontalMultiLevelHierarchy"/>
    <dgm:cxn modelId="{988BA320-147D-41D6-841B-C1E65301B85D}" type="presParOf" srcId="{30814339-662F-455C-B37A-0086CBF0AB3A}" destId="{247EA379-154C-4D1F-9FC6-56A5B88D496A}" srcOrd="0" destOrd="0" presId="urn:microsoft.com/office/officeart/2008/layout/HorizontalMultiLevelHierarchy"/>
    <dgm:cxn modelId="{F92140A5-B75B-46FC-B5C5-5FF1AA4DF538}" type="presParOf" srcId="{30814339-662F-455C-B37A-0086CBF0AB3A}" destId="{3B0C84EE-84B3-489C-9A02-BD785E8C1B30}" srcOrd="1" destOrd="0" presId="urn:microsoft.com/office/officeart/2008/layout/HorizontalMultiLevelHierarchy"/>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BB155B-D64F-4CFB-A0ED-7EBF16BA8D66}">
      <dsp:nvSpPr>
        <dsp:cNvPr id="0" name=""/>
        <dsp:cNvSpPr/>
      </dsp:nvSpPr>
      <dsp:spPr>
        <a:xfrm>
          <a:off x="3404977" y="2771461"/>
          <a:ext cx="501285" cy="2387983"/>
        </a:xfrm>
        <a:custGeom>
          <a:avLst/>
          <a:gdLst/>
          <a:ahLst/>
          <a:cxnLst/>
          <a:rect l="0" t="0" r="0" b="0"/>
          <a:pathLst>
            <a:path>
              <a:moveTo>
                <a:pt x="0" y="0"/>
              </a:moveTo>
              <a:lnTo>
                <a:pt x="250642" y="0"/>
              </a:lnTo>
              <a:lnTo>
                <a:pt x="250642" y="2387983"/>
              </a:lnTo>
              <a:lnTo>
                <a:pt x="501285" y="2387983"/>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N" sz="800" kern="1200"/>
        </a:p>
      </dsp:txBody>
      <dsp:txXfrm>
        <a:off x="3594618" y="3904451"/>
        <a:ext cx="122001" cy="122001"/>
      </dsp:txXfrm>
    </dsp:sp>
    <dsp:sp modelId="{C40085A0-2402-4760-850E-CB5D08B615A5}">
      <dsp:nvSpPr>
        <dsp:cNvPr id="0" name=""/>
        <dsp:cNvSpPr/>
      </dsp:nvSpPr>
      <dsp:spPr>
        <a:xfrm>
          <a:off x="3404977" y="2771461"/>
          <a:ext cx="501285" cy="1432789"/>
        </a:xfrm>
        <a:custGeom>
          <a:avLst/>
          <a:gdLst/>
          <a:ahLst/>
          <a:cxnLst/>
          <a:rect l="0" t="0" r="0" b="0"/>
          <a:pathLst>
            <a:path>
              <a:moveTo>
                <a:pt x="0" y="0"/>
              </a:moveTo>
              <a:lnTo>
                <a:pt x="250642" y="0"/>
              </a:lnTo>
              <a:lnTo>
                <a:pt x="250642" y="1432789"/>
              </a:lnTo>
              <a:lnTo>
                <a:pt x="501285" y="1432789"/>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617671" y="3449907"/>
        <a:ext cx="75897" cy="75897"/>
      </dsp:txXfrm>
    </dsp:sp>
    <dsp:sp modelId="{542C5C60-0CD2-4799-8FBC-CA5CDC999BEC}">
      <dsp:nvSpPr>
        <dsp:cNvPr id="0" name=""/>
        <dsp:cNvSpPr/>
      </dsp:nvSpPr>
      <dsp:spPr>
        <a:xfrm>
          <a:off x="3404977" y="2771461"/>
          <a:ext cx="501285" cy="477596"/>
        </a:xfrm>
        <a:custGeom>
          <a:avLst/>
          <a:gdLst/>
          <a:ahLst/>
          <a:cxnLst/>
          <a:rect l="0" t="0" r="0" b="0"/>
          <a:pathLst>
            <a:path>
              <a:moveTo>
                <a:pt x="0" y="0"/>
              </a:moveTo>
              <a:lnTo>
                <a:pt x="250642" y="0"/>
              </a:lnTo>
              <a:lnTo>
                <a:pt x="250642" y="477596"/>
              </a:lnTo>
              <a:lnTo>
                <a:pt x="501285" y="47759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638310" y="2992949"/>
        <a:ext cx="34618" cy="34618"/>
      </dsp:txXfrm>
    </dsp:sp>
    <dsp:sp modelId="{FFAAB26B-F974-458E-A410-57EE3A908A30}">
      <dsp:nvSpPr>
        <dsp:cNvPr id="0" name=""/>
        <dsp:cNvSpPr/>
      </dsp:nvSpPr>
      <dsp:spPr>
        <a:xfrm>
          <a:off x="3404977" y="2293864"/>
          <a:ext cx="501285" cy="477596"/>
        </a:xfrm>
        <a:custGeom>
          <a:avLst/>
          <a:gdLst/>
          <a:ahLst/>
          <a:cxnLst/>
          <a:rect l="0" t="0" r="0" b="0"/>
          <a:pathLst>
            <a:path>
              <a:moveTo>
                <a:pt x="0" y="477596"/>
              </a:moveTo>
              <a:lnTo>
                <a:pt x="250642" y="477596"/>
              </a:lnTo>
              <a:lnTo>
                <a:pt x="250642" y="0"/>
              </a:lnTo>
              <a:lnTo>
                <a:pt x="501285"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638310" y="2515353"/>
        <a:ext cx="34618" cy="34618"/>
      </dsp:txXfrm>
    </dsp:sp>
    <dsp:sp modelId="{BA385419-1B3F-43FB-9843-683B5CED4FE6}">
      <dsp:nvSpPr>
        <dsp:cNvPr id="0" name=""/>
        <dsp:cNvSpPr/>
      </dsp:nvSpPr>
      <dsp:spPr>
        <a:xfrm>
          <a:off x="3404977" y="1338671"/>
          <a:ext cx="501285" cy="1432789"/>
        </a:xfrm>
        <a:custGeom>
          <a:avLst/>
          <a:gdLst/>
          <a:ahLst/>
          <a:cxnLst/>
          <a:rect l="0" t="0" r="0" b="0"/>
          <a:pathLst>
            <a:path>
              <a:moveTo>
                <a:pt x="0" y="1432789"/>
              </a:moveTo>
              <a:lnTo>
                <a:pt x="250642" y="1432789"/>
              </a:lnTo>
              <a:lnTo>
                <a:pt x="250642" y="0"/>
              </a:lnTo>
              <a:lnTo>
                <a:pt x="501285"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617671" y="2017117"/>
        <a:ext cx="75897" cy="75897"/>
      </dsp:txXfrm>
    </dsp:sp>
    <dsp:sp modelId="{27E25D2E-B8DF-4AF0-BB3E-80563FBC4262}">
      <dsp:nvSpPr>
        <dsp:cNvPr id="0" name=""/>
        <dsp:cNvSpPr/>
      </dsp:nvSpPr>
      <dsp:spPr>
        <a:xfrm>
          <a:off x="3404977" y="383477"/>
          <a:ext cx="501285" cy="2387983"/>
        </a:xfrm>
        <a:custGeom>
          <a:avLst/>
          <a:gdLst/>
          <a:ahLst/>
          <a:cxnLst/>
          <a:rect l="0" t="0" r="0" b="0"/>
          <a:pathLst>
            <a:path>
              <a:moveTo>
                <a:pt x="0" y="2387983"/>
              </a:moveTo>
              <a:lnTo>
                <a:pt x="250642" y="2387983"/>
              </a:lnTo>
              <a:lnTo>
                <a:pt x="250642" y="0"/>
              </a:lnTo>
              <a:lnTo>
                <a:pt x="501285"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N" sz="800" kern="1200"/>
        </a:p>
      </dsp:txBody>
      <dsp:txXfrm>
        <a:off x="3594618" y="1516468"/>
        <a:ext cx="122001" cy="122001"/>
      </dsp:txXfrm>
    </dsp:sp>
    <dsp:sp modelId="{E19E2D41-5F44-4756-B425-5E51B9CB4500}">
      <dsp:nvSpPr>
        <dsp:cNvPr id="0" name=""/>
        <dsp:cNvSpPr/>
      </dsp:nvSpPr>
      <dsp:spPr>
        <a:xfrm rot="16200000">
          <a:off x="1011966" y="2389383"/>
          <a:ext cx="4021866" cy="7641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t>Factor affecting hygiene</a:t>
          </a:r>
          <a:endParaRPr lang="en-IN" sz="2600" kern="1200" dirty="0"/>
        </a:p>
      </dsp:txBody>
      <dsp:txXfrm>
        <a:off x="1011966" y="2389383"/>
        <a:ext cx="4021866" cy="764154"/>
      </dsp:txXfrm>
    </dsp:sp>
    <dsp:sp modelId="{B1526AB6-36AE-482E-8827-1E376BB4B800}">
      <dsp:nvSpPr>
        <dsp:cNvPr id="0" name=""/>
        <dsp:cNvSpPr/>
      </dsp:nvSpPr>
      <dsp:spPr>
        <a:xfrm>
          <a:off x="3906262" y="1400"/>
          <a:ext cx="2506427" cy="7641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Personal preferences</a:t>
          </a:r>
          <a:endParaRPr lang="en-IN" sz="2500" kern="1200" dirty="0"/>
        </a:p>
      </dsp:txBody>
      <dsp:txXfrm>
        <a:off x="3906262" y="1400"/>
        <a:ext cx="2506427" cy="764154"/>
      </dsp:txXfrm>
    </dsp:sp>
    <dsp:sp modelId="{22232EE6-726C-427F-9678-389149E3ABBF}">
      <dsp:nvSpPr>
        <dsp:cNvPr id="0" name=""/>
        <dsp:cNvSpPr/>
      </dsp:nvSpPr>
      <dsp:spPr>
        <a:xfrm>
          <a:off x="3906262" y="956593"/>
          <a:ext cx="2506427" cy="7641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Social practice</a:t>
          </a:r>
          <a:endParaRPr lang="en-IN" sz="2500" kern="1200" dirty="0"/>
        </a:p>
      </dsp:txBody>
      <dsp:txXfrm>
        <a:off x="3906262" y="956593"/>
        <a:ext cx="2506427" cy="764154"/>
      </dsp:txXfrm>
    </dsp:sp>
    <dsp:sp modelId="{91D2A82B-08FF-4047-9172-90F31583B539}">
      <dsp:nvSpPr>
        <dsp:cNvPr id="0" name=""/>
        <dsp:cNvSpPr/>
      </dsp:nvSpPr>
      <dsp:spPr>
        <a:xfrm>
          <a:off x="3906262" y="1911787"/>
          <a:ext cx="2506427" cy="7641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Socio economy status</a:t>
          </a:r>
        </a:p>
      </dsp:txBody>
      <dsp:txXfrm>
        <a:off x="3906262" y="1911787"/>
        <a:ext cx="2506427" cy="764154"/>
      </dsp:txXfrm>
    </dsp:sp>
    <dsp:sp modelId="{A1814CAB-A76C-4466-9FE9-8963C34CE0A6}">
      <dsp:nvSpPr>
        <dsp:cNvPr id="0" name=""/>
        <dsp:cNvSpPr/>
      </dsp:nvSpPr>
      <dsp:spPr>
        <a:xfrm>
          <a:off x="3906262" y="2866980"/>
          <a:ext cx="2506427" cy="7641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Health belief and motivation</a:t>
          </a:r>
        </a:p>
      </dsp:txBody>
      <dsp:txXfrm>
        <a:off x="3906262" y="2866980"/>
        <a:ext cx="2506427" cy="764154"/>
      </dsp:txXfrm>
    </dsp:sp>
    <dsp:sp modelId="{29E5CC32-DF76-4E6B-9FAC-96702A6D1E26}">
      <dsp:nvSpPr>
        <dsp:cNvPr id="0" name=""/>
        <dsp:cNvSpPr/>
      </dsp:nvSpPr>
      <dsp:spPr>
        <a:xfrm>
          <a:off x="3906262" y="3822173"/>
          <a:ext cx="2506427" cy="7641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Cultural belief</a:t>
          </a:r>
        </a:p>
      </dsp:txBody>
      <dsp:txXfrm>
        <a:off x="3906262" y="3822173"/>
        <a:ext cx="2506427" cy="764154"/>
      </dsp:txXfrm>
    </dsp:sp>
    <dsp:sp modelId="{247EA379-154C-4D1F-9FC6-56A5B88D496A}">
      <dsp:nvSpPr>
        <dsp:cNvPr id="0" name=""/>
        <dsp:cNvSpPr/>
      </dsp:nvSpPr>
      <dsp:spPr>
        <a:xfrm>
          <a:off x="3906262" y="4777366"/>
          <a:ext cx="2506427" cy="7641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Physical condition</a:t>
          </a:r>
        </a:p>
      </dsp:txBody>
      <dsp:txXfrm>
        <a:off x="3906262" y="4777366"/>
        <a:ext cx="2506427" cy="76415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974B9E6E-A476-4496-9DB5-FBB2630FE1B3}" type="datetimeFigureOut">
              <a:rPr lang="en-IN" smtClean="0"/>
              <a:pPr/>
              <a:t>25-07-2024</a:t>
            </a:fld>
            <a:endParaRPr lang="en-IN"/>
          </a:p>
        </p:txBody>
      </p:sp>
      <p:sp>
        <p:nvSpPr>
          <p:cNvPr id="5" name="Footer Placeholder 4"/>
          <p:cNvSpPr>
            <a:spLocks noGrp="1"/>
          </p:cNvSpPr>
          <p:nvPr>
            <p:ph type="ftr" sz="quarter" idx="11"/>
          </p:nvPr>
        </p:nvSpPr>
        <p:spPr>
          <a:xfrm>
            <a:off x="1371600" y="4323845"/>
            <a:ext cx="6400800" cy="365125"/>
          </a:xfrm>
        </p:spPr>
        <p:txBody>
          <a:bodyPr/>
          <a:lstStyle/>
          <a:p>
            <a:endParaRPr lang="en-IN"/>
          </a:p>
        </p:txBody>
      </p:sp>
      <p:sp>
        <p:nvSpPr>
          <p:cNvPr id="6" name="Slide Number Placeholder 5"/>
          <p:cNvSpPr>
            <a:spLocks noGrp="1"/>
          </p:cNvSpPr>
          <p:nvPr>
            <p:ph type="sldNum" sz="quarter" idx="12"/>
          </p:nvPr>
        </p:nvSpPr>
        <p:spPr>
          <a:xfrm>
            <a:off x="8077200" y="1430866"/>
            <a:ext cx="2743200" cy="365125"/>
          </a:xfrm>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3505965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4B9E6E-A476-4496-9DB5-FBB2630FE1B3}" type="datetimeFigureOut">
              <a:rPr lang="en-IN" smtClean="0"/>
              <a:pPr/>
              <a:t>25-07-2024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2366171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74B9E6E-A476-4496-9DB5-FBB2630FE1B3}" type="datetimeFigureOut">
              <a:rPr lang="en-IN" smtClean="0"/>
              <a:pPr/>
              <a:t>25-07-2024</a:t>
            </a:fld>
            <a:endParaRPr lang="en-IN"/>
          </a:p>
        </p:txBody>
      </p:sp>
      <p:sp>
        <p:nvSpPr>
          <p:cNvPr id="5" name="Footer Placeholder 4"/>
          <p:cNvSpPr>
            <a:spLocks noGrp="1"/>
          </p:cNvSpPr>
          <p:nvPr>
            <p:ph type="ftr" sz="quarter" idx="11"/>
          </p:nvPr>
        </p:nvSpPr>
        <p:spPr>
          <a:xfrm>
            <a:off x="685800" y="381001"/>
            <a:ext cx="6991492" cy="36406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3396294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4B9E6E-A476-4496-9DB5-FBB2630FE1B3}" type="datetimeFigureOut">
              <a:rPr lang="en-IN" smtClean="0"/>
              <a:pPr/>
              <a:t>25-07-2024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3610548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4B9E6E-A476-4496-9DB5-FBB2630FE1B3}" type="datetimeFigureOut">
              <a:rPr lang="en-IN" smtClean="0"/>
              <a:pPr/>
              <a:t>25-07-2024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2712300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4B9E6E-A476-4496-9DB5-FBB2630FE1B3}" type="datetimeFigureOut">
              <a:rPr lang="en-IN" smtClean="0"/>
              <a:pPr/>
              <a:t>25-07-2024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3691712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4B9E6E-A476-4496-9DB5-FBB2630FE1B3}" type="datetimeFigureOut">
              <a:rPr lang="en-IN" smtClean="0"/>
              <a:pPr/>
              <a:t>25-07-2024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1265916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4B9E6E-A476-4496-9DB5-FBB2630FE1B3}" type="datetimeFigureOut">
              <a:rPr lang="en-IN" smtClean="0"/>
              <a:pPr/>
              <a:t>25-07-2024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2871037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4B9E6E-A476-4496-9DB5-FBB2630FE1B3}" type="datetimeFigureOut">
              <a:rPr lang="en-IN" smtClean="0"/>
              <a:pPr/>
              <a:t>25-07-2024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2734322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4B9E6E-A476-4496-9DB5-FBB2630FE1B3}" type="datetimeFigureOut">
              <a:rPr lang="en-IN" smtClean="0"/>
              <a:pPr/>
              <a:t>25-07-2024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917287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74B9E6E-A476-4496-9DB5-FBB2630FE1B3}" type="datetimeFigureOut">
              <a:rPr lang="en-IN" smtClean="0"/>
              <a:pPr/>
              <a:t>25-07-2024</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3426779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74B9E6E-A476-4496-9DB5-FBB2630FE1B3}" type="datetimeFigureOut">
              <a:rPr lang="en-IN" smtClean="0"/>
              <a:pPr/>
              <a:t>25-07-2024</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DA4778D1-68DD-415C-9A3B-B57AAD8319EB}" type="slidenum">
              <a:rPr lang="en-IN" smtClean="0"/>
              <a:pPr/>
              <a:t>‹#›</a:t>
            </a:fld>
            <a:endParaRPr lang="en-IN"/>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xmlns="" val="1217115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974B9E6E-A476-4496-9DB5-FBB2630FE1B3}" type="datetimeFigureOut">
              <a:rPr lang="en-IN" smtClean="0"/>
              <a:pPr/>
              <a:t>25-07-2024</a:t>
            </a:fld>
            <a:endParaRPr lang="en-IN"/>
          </a:p>
        </p:txBody>
      </p:sp>
      <p:sp>
        <p:nvSpPr>
          <p:cNvPr id="6" name="Footer Placeholder 5"/>
          <p:cNvSpPr>
            <a:spLocks noGrp="1"/>
          </p:cNvSpPr>
          <p:nvPr>
            <p:ph type="ftr" sz="quarter" idx="11"/>
          </p:nvPr>
        </p:nvSpPr>
        <p:spPr>
          <a:xfrm>
            <a:off x="685800" y="378883"/>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3268231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74B9E6E-A476-4496-9DB5-FBB2630FE1B3}" type="datetimeFigureOut">
              <a:rPr lang="en-IN" smtClean="0"/>
              <a:pPr/>
              <a:t>25-07-2024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309265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74B9E6E-A476-4496-9DB5-FBB2630FE1B3}" type="datetimeFigureOut">
              <a:rPr lang="en-IN" smtClean="0"/>
              <a:pPr/>
              <a:t>25-07-2024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3916827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4B9E6E-A476-4496-9DB5-FBB2630FE1B3}" type="datetimeFigureOut">
              <a:rPr lang="en-IN" smtClean="0"/>
              <a:pPr/>
              <a:t>25-07-2024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8105179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974B9E6E-A476-4496-9DB5-FBB2630FE1B3}" type="datetimeFigureOut">
              <a:rPr lang="en-IN" smtClean="0"/>
              <a:pPr/>
              <a:t>25-07-2024</a:t>
            </a:fld>
            <a:endParaRPr lang="en-IN"/>
          </a:p>
        </p:txBody>
      </p:sp>
      <p:sp>
        <p:nvSpPr>
          <p:cNvPr id="5" name="Footer Placeholder 4"/>
          <p:cNvSpPr>
            <a:spLocks noGrp="1"/>
          </p:cNvSpPr>
          <p:nvPr>
            <p:ph type="ftr" sz="quarter" idx="11"/>
          </p:nvPr>
        </p:nvSpPr>
        <p:spPr>
          <a:xfrm>
            <a:off x="685800" y="381000"/>
            <a:ext cx="6991492" cy="36512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740891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xmlns=""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74B9E6E-A476-4496-9DB5-FBB2630FE1B3}" type="datetimeFigureOut">
              <a:rPr lang="en-IN" smtClean="0"/>
              <a:pPr/>
              <a:t>25-07-2024</a:t>
            </a:fld>
            <a:endParaRPr lang="en-IN"/>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A4778D1-68DD-415C-9A3B-B57AAD8319EB}" type="slidenum">
              <a:rPr lang="en-IN" smtClean="0"/>
              <a:pPr/>
              <a:t>‹#›</a:t>
            </a:fld>
            <a:endParaRPr lang="en-IN"/>
          </a:p>
        </p:txBody>
      </p:sp>
    </p:spTree>
    <p:extLst>
      <p:ext uri="{BB962C8B-B14F-4D97-AF65-F5344CB8AC3E}">
        <p14:creationId xmlns:p14="http://schemas.microsoft.com/office/powerpoint/2010/main" xmlns="" val="3223932157"/>
      </p:ext>
    </p:extLst>
  </p:cSld>
  <p:clrMap bg1="dk1" tx1="lt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1E321A-DE6C-480F-9F36-893F35E1BB91}"/>
              </a:ext>
            </a:extLst>
          </p:cNvPr>
          <p:cNvSpPr>
            <a:spLocks noGrp="1"/>
          </p:cNvSpPr>
          <p:nvPr>
            <p:ph type="ctrTitle"/>
          </p:nvPr>
        </p:nvSpPr>
        <p:spPr/>
        <p:txBody>
          <a:bodyPr/>
          <a:lstStyle/>
          <a:p>
            <a:r>
              <a:rPr lang="en-US" b="1" dirty="0"/>
              <a:t>Hygiene</a:t>
            </a:r>
            <a:endParaRPr lang="en-IN" b="1" dirty="0"/>
          </a:p>
        </p:txBody>
      </p:sp>
      <p:sp>
        <p:nvSpPr>
          <p:cNvPr id="3" name="Subtitle 2">
            <a:extLst>
              <a:ext uri="{FF2B5EF4-FFF2-40B4-BE49-F238E27FC236}">
                <a16:creationId xmlns:a16="http://schemas.microsoft.com/office/drawing/2014/main" xmlns="" id="{7C255E45-DF13-4877-B9E9-81AFD22143C5}"/>
              </a:ext>
            </a:extLst>
          </p:cNvPr>
          <p:cNvSpPr>
            <a:spLocks noGrp="1"/>
          </p:cNvSpPr>
          <p:nvPr>
            <p:ph type="subTitle" idx="1"/>
          </p:nvPr>
        </p:nvSpPr>
        <p:spPr/>
        <p:txBody>
          <a:bodyPr/>
          <a:lstStyle/>
          <a:p>
            <a:r>
              <a:rPr lang="en-US" dirty="0" smtClean="0"/>
              <a:t>-</a:t>
            </a:r>
            <a:endParaRPr lang="en-IN" b="1" dirty="0"/>
          </a:p>
        </p:txBody>
      </p:sp>
    </p:spTree>
    <p:extLst>
      <p:ext uri="{BB962C8B-B14F-4D97-AF65-F5344CB8AC3E}">
        <p14:creationId xmlns:p14="http://schemas.microsoft.com/office/powerpoint/2010/main" xmlns="" val="344076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FA1A84-85B8-4D85-A481-5D1678E6018C}"/>
              </a:ext>
            </a:extLst>
          </p:cNvPr>
          <p:cNvSpPr>
            <a:spLocks noGrp="1"/>
          </p:cNvSpPr>
          <p:nvPr>
            <p:ph type="title"/>
          </p:nvPr>
        </p:nvSpPr>
        <p:spPr/>
        <p:txBody>
          <a:bodyPr/>
          <a:lstStyle/>
          <a:p>
            <a:r>
              <a:rPr lang="en-US" dirty="0"/>
              <a:t>Introduction </a:t>
            </a:r>
            <a:endParaRPr lang="en-IN" dirty="0"/>
          </a:p>
        </p:txBody>
      </p:sp>
      <p:sp>
        <p:nvSpPr>
          <p:cNvPr id="3" name="Content Placeholder 2">
            <a:extLst>
              <a:ext uri="{FF2B5EF4-FFF2-40B4-BE49-F238E27FC236}">
                <a16:creationId xmlns:a16="http://schemas.microsoft.com/office/drawing/2014/main" xmlns="" id="{19A39F2B-9718-4339-8C2B-7D24A47DD7B8}"/>
              </a:ext>
            </a:extLst>
          </p:cNvPr>
          <p:cNvSpPr>
            <a:spLocks noGrp="1"/>
          </p:cNvSpPr>
          <p:nvPr>
            <p:ph idx="1"/>
          </p:nvPr>
        </p:nvSpPr>
        <p:spPr/>
        <p:txBody>
          <a:bodyPr>
            <a:normAutofit/>
          </a:bodyPr>
          <a:lstStyle/>
          <a:p>
            <a:r>
              <a:rPr lang="en-US" sz="2400" dirty="0"/>
              <a:t>Hygiene :- it is Keeping the body neat and clean protects from infection and give sense of well being. </a:t>
            </a:r>
          </a:p>
          <a:p>
            <a:r>
              <a:rPr lang="en-US" sz="2400" dirty="0"/>
              <a:t>Personal hygiene is necessarily maintained for a person’s comfort and well-being.</a:t>
            </a:r>
          </a:p>
          <a:p>
            <a:r>
              <a:rPr lang="en-US" sz="2400" dirty="0"/>
              <a:t> A variety of personal and socio-cultural factors influence the client’s hygiene practices.</a:t>
            </a:r>
          </a:p>
          <a:p>
            <a:r>
              <a:rPr lang="en-US" sz="2400" dirty="0"/>
              <a:t> The nurse determines a client’s ability to perform self-care and provides hygienic care according to the client’s needs and preference</a:t>
            </a:r>
            <a:endParaRPr lang="en-IN" sz="2400" dirty="0"/>
          </a:p>
        </p:txBody>
      </p:sp>
    </p:spTree>
    <p:extLst>
      <p:ext uri="{BB962C8B-B14F-4D97-AF65-F5344CB8AC3E}">
        <p14:creationId xmlns:p14="http://schemas.microsoft.com/office/powerpoint/2010/main" xmlns="" val="863060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7D2E64D1-A51E-453A-90BC-91C43688BCB6}"/>
              </a:ext>
            </a:extLst>
          </p:cNvPr>
          <p:cNvGraphicFramePr>
            <a:graphicFrameLocks noGrp="1"/>
          </p:cNvGraphicFramePr>
          <p:nvPr>
            <p:ph idx="1"/>
            <p:extLst>
              <p:ext uri="{D42A27DB-BD31-4B8C-83A1-F6EECF244321}">
                <p14:modId xmlns:p14="http://schemas.microsoft.com/office/powerpoint/2010/main" xmlns="" val="980643794"/>
              </p:ext>
            </p:extLst>
          </p:nvPr>
        </p:nvGraphicFramePr>
        <p:xfrm>
          <a:off x="2451100" y="368300"/>
          <a:ext cx="9053512" cy="55429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912373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79D34B-AA54-451F-A9FF-B1DC123B60C4}"/>
              </a:ext>
            </a:extLst>
          </p:cNvPr>
          <p:cNvSpPr>
            <a:spLocks noGrp="1"/>
          </p:cNvSpPr>
          <p:nvPr>
            <p:ph type="title"/>
          </p:nvPr>
        </p:nvSpPr>
        <p:spPr>
          <a:xfrm>
            <a:off x="2592925" y="0"/>
            <a:ext cx="8911687" cy="1280890"/>
          </a:xfrm>
        </p:spPr>
        <p:txBody>
          <a:bodyPr/>
          <a:lstStyle/>
          <a:p>
            <a:r>
              <a:rPr lang="en-US" b="1" dirty="0">
                <a:solidFill>
                  <a:srgbClr val="FF0000"/>
                </a:solidFill>
              </a:rPr>
              <a:t>Factor Affecting hygiene :-</a:t>
            </a:r>
            <a:endParaRPr lang="en-IN" b="1" dirty="0">
              <a:solidFill>
                <a:srgbClr val="FF0000"/>
              </a:solidFill>
            </a:endParaRPr>
          </a:p>
        </p:txBody>
      </p:sp>
      <p:sp>
        <p:nvSpPr>
          <p:cNvPr id="3" name="Content Placeholder 2">
            <a:extLst>
              <a:ext uri="{FF2B5EF4-FFF2-40B4-BE49-F238E27FC236}">
                <a16:creationId xmlns:a16="http://schemas.microsoft.com/office/drawing/2014/main" xmlns="" id="{F698C99A-DA54-4B1D-873E-5554FBF14F9F}"/>
              </a:ext>
            </a:extLst>
          </p:cNvPr>
          <p:cNvSpPr>
            <a:spLocks noGrp="1"/>
          </p:cNvSpPr>
          <p:nvPr>
            <p:ph idx="1"/>
          </p:nvPr>
        </p:nvSpPr>
        <p:spPr>
          <a:xfrm>
            <a:off x="2264229" y="725714"/>
            <a:ext cx="9240383" cy="5573485"/>
          </a:xfrm>
        </p:spPr>
        <p:txBody>
          <a:bodyPr>
            <a:normAutofit/>
          </a:bodyPr>
          <a:lstStyle/>
          <a:p>
            <a:pPr algn="just"/>
            <a:r>
              <a:rPr lang="en-US" sz="2800" b="1" dirty="0"/>
              <a:t>Personal Preferences</a:t>
            </a:r>
            <a:r>
              <a:rPr lang="en-US" sz="2400" dirty="0"/>
              <a:t>: Each individual has his own desires and preferences about when to bath, shave, and perform hair care. Same way each individual select different products according to the personal preferences, needs and financial resources. The nurse assists the client in delivering individualized care to the client. </a:t>
            </a:r>
          </a:p>
          <a:p>
            <a:pPr algn="just"/>
            <a:r>
              <a:rPr lang="en-US" sz="2800" b="1" dirty="0"/>
              <a:t>Social Practices: </a:t>
            </a:r>
            <a:r>
              <a:rPr lang="en-US" sz="2400" dirty="0"/>
              <a:t>Social groups influence hygiene practices and preferences. During </a:t>
            </a:r>
            <a:r>
              <a:rPr lang="en-US" sz="2400" b="1" dirty="0"/>
              <a:t>childhood, </a:t>
            </a:r>
            <a:r>
              <a:rPr lang="en-US" sz="2400" dirty="0"/>
              <a:t>hygiene practices are influenced by family customs and as children enter their </a:t>
            </a:r>
            <a:r>
              <a:rPr lang="en-US" sz="2400" b="1" dirty="0"/>
              <a:t>adolescent </a:t>
            </a:r>
            <a:r>
              <a:rPr lang="en-US" sz="2400" dirty="0"/>
              <a:t>years, hygiene practices may be influenced by the peer group behavior. During the </a:t>
            </a:r>
            <a:r>
              <a:rPr lang="en-US" sz="2400" b="1" dirty="0"/>
              <a:t>adult years, </a:t>
            </a:r>
            <a:r>
              <a:rPr lang="en-US" sz="2400" dirty="0"/>
              <a:t>work groups and friends shape the expectations of people and in </a:t>
            </a:r>
            <a:r>
              <a:rPr lang="en-US" sz="2400" b="1" dirty="0"/>
              <a:t>the older </a:t>
            </a:r>
            <a:r>
              <a:rPr lang="en-US" sz="2400" dirty="0"/>
              <a:t>adults hygiene practices may change because of living condition and available resources. </a:t>
            </a:r>
            <a:endParaRPr lang="en-IN" sz="2400" dirty="0"/>
          </a:p>
        </p:txBody>
      </p:sp>
    </p:spTree>
    <p:extLst>
      <p:ext uri="{BB962C8B-B14F-4D97-AF65-F5344CB8AC3E}">
        <p14:creationId xmlns:p14="http://schemas.microsoft.com/office/powerpoint/2010/main" xmlns="" val="2978383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825B3D3-9D3C-4FB4-B37F-49C18E01AA29}"/>
              </a:ext>
            </a:extLst>
          </p:cNvPr>
          <p:cNvSpPr>
            <a:spLocks noGrp="1"/>
          </p:cNvSpPr>
          <p:nvPr>
            <p:ph idx="1"/>
          </p:nvPr>
        </p:nvSpPr>
        <p:spPr>
          <a:xfrm>
            <a:off x="2589212" y="239151"/>
            <a:ext cx="8915400" cy="6190678"/>
          </a:xfrm>
        </p:spPr>
        <p:txBody>
          <a:bodyPr>
            <a:normAutofit/>
          </a:bodyPr>
          <a:lstStyle/>
          <a:p>
            <a:pPr algn="just"/>
            <a:r>
              <a:rPr lang="en-US" sz="3200" b="1" dirty="0"/>
              <a:t>Socio-economic Status</a:t>
            </a:r>
            <a:r>
              <a:rPr lang="en-US" sz="3200" dirty="0"/>
              <a:t>: The type and extent of hygiene practices are influenced by a person's economic resources. The nurse determines which product / supplies , the client can afford.</a:t>
            </a:r>
          </a:p>
          <a:p>
            <a:pPr algn="just"/>
            <a:endParaRPr lang="en-US" sz="3200" dirty="0"/>
          </a:p>
          <a:p>
            <a:pPr algn="just"/>
            <a:r>
              <a:rPr lang="en-US" sz="3200" b="1" dirty="0"/>
              <a:t>Health Belief and Motivation</a:t>
            </a:r>
            <a:r>
              <a:rPr lang="en-US" sz="3200" dirty="0"/>
              <a:t>: Knowledge regarding the importance of hygiene for well being influence hygiene practices. Only Knowledge is not enough . The client must be motivated to maintain self-care. </a:t>
            </a:r>
            <a:endParaRPr lang="en-US" sz="3200" b="1" dirty="0"/>
          </a:p>
          <a:p>
            <a:pPr algn="just"/>
            <a:endParaRPr lang="en-US" sz="2800" dirty="0"/>
          </a:p>
          <a:p>
            <a:pPr algn="just"/>
            <a:endParaRPr lang="en-US" sz="2800" dirty="0"/>
          </a:p>
          <a:p>
            <a:pPr algn="just"/>
            <a:endParaRPr lang="en-US" sz="2800" dirty="0"/>
          </a:p>
        </p:txBody>
      </p:sp>
    </p:spTree>
    <p:extLst>
      <p:ext uri="{BB962C8B-B14F-4D97-AF65-F5344CB8AC3E}">
        <p14:creationId xmlns:p14="http://schemas.microsoft.com/office/powerpoint/2010/main" xmlns="" val="4100125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FE92A46C-5742-41CA-B0B0-1EB463FEF25E}"/>
              </a:ext>
            </a:extLst>
          </p:cNvPr>
          <p:cNvSpPr/>
          <p:nvPr/>
        </p:nvSpPr>
        <p:spPr>
          <a:xfrm>
            <a:off x="2496457" y="870858"/>
            <a:ext cx="8679543" cy="4524315"/>
          </a:xfrm>
          <a:prstGeom prst="rect">
            <a:avLst/>
          </a:prstGeom>
        </p:spPr>
        <p:txBody>
          <a:bodyPr wrap="square">
            <a:spAutoFit/>
          </a:bodyPr>
          <a:lstStyle/>
          <a:p>
            <a:pPr algn="just"/>
            <a:r>
              <a:rPr lang="en-US" sz="3200" b="1" dirty="0"/>
              <a:t>Cultural beliefs :-</a:t>
            </a:r>
            <a:r>
              <a:rPr lang="en-US" sz="3200" dirty="0"/>
              <a:t>a client’s cultural beliefs and personal values  influences hygiene care.</a:t>
            </a:r>
          </a:p>
          <a:p>
            <a:pPr algn="just"/>
            <a:endParaRPr lang="en-US" sz="3200" dirty="0"/>
          </a:p>
          <a:p>
            <a:pPr algn="just"/>
            <a:endParaRPr lang="en-US" sz="3200" dirty="0"/>
          </a:p>
          <a:p>
            <a:pPr algn="just"/>
            <a:r>
              <a:rPr lang="en-US" sz="3200" b="1" dirty="0"/>
              <a:t>Physical condition :- </a:t>
            </a:r>
            <a:r>
              <a:rPr lang="en-US" sz="3200" dirty="0"/>
              <a:t>certain type of physical limitations or disabilities often lacks the physical energy to perform physical care .</a:t>
            </a:r>
            <a:endParaRPr lang="en-US" sz="3200" b="1" dirty="0"/>
          </a:p>
        </p:txBody>
      </p:sp>
    </p:spTree>
    <p:extLst>
      <p:ext uri="{BB962C8B-B14F-4D97-AF65-F5344CB8AC3E}">
        <p14:creationId xmlns:p14="http://schemas.microsoft.com/office/powerpoint/2010/main" xmlns="" val="3762384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7D259D-8C84-4BFC-9B17-7B6C9F023776}"/>
              </a:ext>
            </a:extLst>
          </p:cNvPr>
          <p:cNvSpPr>
            <a:spLocks noGrp="1"/>
          </p:cNvSpPr>
          <p:nvPr>
            <p:ph type="title"/>
          </p:nvPr>
        </p:nvSpPr>
        <p:spPr/>
        <p:txBody>
          <a:bodyPr/>
          <a:lstStyle/>
          <a:p>
            <a:r>
              <a:rPr lang="en-US" dirty="0"/>
              <a:t>Care of Eyes , Nose and ear.</a:t>
            </a:r>
            <a:endParaRPr lang="en-IN" dirty="0"/>
          </a:p>
        </p:txBody>
      </p:sp>
      <p:sp>
        <p:nvSpPr>
          <p:cNvPr id="3" name="Content Placeholder 2">
            <a:extLst>
              <a:ext uri="{FF2B5EF4-FFF2-40B4-BE49-F238E27FC236}">
                <a16:creationId xmlns:a16="http://schemas.microsoft.com/office/drawing/2014/main" xmlns="" id="{1BDB2D96-BD33-4D02-961C-1D881F7C3CCE}"/>
              </a:ext>
            </a:extLst>
          </p:cNvPr>
          <p:cNvSpPr>
            <a:spLocks noGrp="1"/>
          </p:cNvSpPr>
          <p:nvPr>
            <p:ph idx="1"/>
          </p:nvPr>
        </p:nvSpPr>
        <p:spPr>
          <a:xfrm>
            <a:off x="2362200" y="1600200"/>
            <a:ext cx="9142412" cy="4311022"/>
          </a:xfrm>
        </p:spPr>
        <p:txBody>
          <a:bodyPr>
            <a:normAutofit/>
          </a:bodyPr>
          <a:lstStyle/>
          <a:p>
            <a:pPr algn="just"/>
            <a:r>
              <a:rPr lang="en-US" sz="2800" dirty="0"/>
              <a:t>Hygiene care of eye , ear and nose prevent infection and helps to maintain  their functions . Hygiene care of these organs is always done as part of general bathing procedure. </a:t>
            </a:r>
          </a:p>
          <a:p>
            <a:pPr algn="just"/>
            <a:r>
              <a:rPr lang="en-US" sz="3200" b="1" dirty="0"/>
              <a:t> Purpose :-</a:t>
            </a:r>
          </a:p>
          <a:p>
            <a:pPr algn="just"/>
            <a:r>
              <a:rPr lang="en-US" sz="2800" dirty="0"/>
              <a:t>to maintain the cleanliness of eye , ear and nose.</a:t>
            </a:r>
          </a:p>
          <a:p>
            <a:pPr algn="just"/>
            <a:r>
              <a:rPr lang="en-US" sz="2800" dirty="0"/>
              <a:t>To prevent infection.</a:t>
            </a:r>
          </a:p>
          <a:p>
            <a:pPr algn="just"/>
            <a:r>
              <a:rPr lang="en-US" sz="2800" dirty="0"/>
              <a:t>To prevent obstruction.</a:t>
            </a:r>
          </a:p>
          <a:p>
            <a:pPr algn="just"/>
            <a:r>
              <a:rPr lang="en-US" sz="2800" dirty="0"/>
              <a:t>To help the organ in normal functioning.  </a:t>
            </a:r>
            <a:endParaRPr lang="en-IN" sz="2800" dirty="0"/>
          </a:p>
        </p:txBody>
      </p:sp>
    </p:spTree>
    <p:extLst>
      <p:ext uri="{BB962C8B-B14F-4D97-AF65-F5344CB8AC3E}">
        <p14:creationId xmlns:p14="http://schemas.microsoft.com/office/powerpoint/2010/main" xmlns="" val="2141023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566BAC-6814-45DC-9CE3-49562167C1CF}"/>
              </a:ext>
            </a:extLst>
          </p:cNvPr>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Factor affecting…..</a:t>
            </a:r>
            <a:endParaRPr lang="en-IN" sz="4000" b="1"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2335CD7A-E237-4AC9-9545-E748E5BFC82D}"/>
              </a:ext>
            </a:extLst>
          </p:cNvPr>
          <p:cNvSpPr>
            <a:spLocks noGrp="1"/>
          </p:cNvSpPr>
          <p:nvPr>
            <p:ph idx="1"/>
          </p:nvPr>
        </p:nvSpPr>
        <p:spPr/>
        <p:txBody>
          <a:bodyPr>
            <a:normAutofit/>
          </a:bodyPr>
          <a:lstStyle/>
          <a:p>
            <a:pPr marL="457200" indent="-457200">
              <a:buFont typeface="+mj-lt"/>
              <a:buAutoNum type="arabicPeriod"/>
            </a:pPr>
            <a:r>
              <a:rPr lang="en-US" sz="2800" dirty="0"/>
              <a:t>Systemic disease condition (DM , HTN, more )</a:t>
            </a:r>
          </a:p>
          <a:p>
            <a:pPr marL="457200" indent="-457200">
              <a:buFont typeface="+mj-lt"/>
              <a:buAutoNum type="arabicPeriod"/>
            </a:pPr>
            <a:r>
              <a:rPr lang="en-US" sz="2800" dirty="0"/>
              <a:t>Acute illness ( viral and bacterial Infection )</a:t>
            </a:r>
          </a:p>
          <a:p>
            <a:pPr marL="457200" indent="-457200">
              <a:buFont typeface="+mj-lt"/>
              <a:buAutoNum type="arabicPeriod"/>
            </a:pPr>
            <a:r>
              <a:rPr lang="en-US" sz="2800" dirty="0"/>
              <a:t>Trauma </a:t>
            </a:r>
          </a:p>
          <a:p>
            <a:pPr marL="457200" indent="-457200">
              <a:buFont typeface="+mj-lt"/>
              <a:buAutoNum type="arabicPeriod"/>
            </a:pPr>
            <a:r>
              <a:rPr lang="en-US" sz="2800" dirty="0"/>
              <a:t>Medication </a:t>
            </a:r>
          </a:p>
          <a:p>
            <a:pPr marL="457200" indent="-457200">
              <a:buFont typeface="+mj-lt"/>
              <a:buAutoNum type="arabicPeriod"/>
            </a:pPr>
            <a:r>
              <a:rPr lang="en-US" sz="2800" dirty="0"/>
              <a:t>Congenital anomalies .</a:t>
            </a:r>
            <a:endParaRPr lang="en-IN" sz="2800" dirty="0"/>
          </a:p>
        </p:txBody>
      </p:sp>
    </p:spTree>
    <p:extLst>
      <p:ext uri="{BB962C8B-B14F-4D97-AF65-F5344CB8AC3E}">
        <p14:creationId xmlns:p14="http://schemas.microsoft.com/office/powerpoint/2010/main" xmlns="" val="333683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F18B83-B63A-4BB6-9EE8-EB5C91A7AC74}"/>
              </a:ext>
            </a:extLst>
          </p:cNvPr>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Common problems…….</a:t>
            </a:r>
            <a:endParaRPr lang="en-IN" sz="4000" b="1"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E7180E0A-E3CA-48BA-AB6B-0ED39B98BBD0}"/>
              </a:ext>
            </a:extLst>
          </p:cNvPr>
          <p:cNvSpPr>
            <a:spLocks noGrp="1"/>
          </p:cNvSpPr>
          <p:nvPr>
            <p:ph idx="1"/>
          </p:nvPr>
        </p:nvSpPr>
        <p:spPr>
          <a:xfrm>
            <a:off x="450166" y="2057401"/>
            <a:ext cx="11056034" cy="4446156"/>
          </a:xfrm>
        </p:spPr>
        <p:txBody>
          <a:bodyPr>
            <a:normAutofit/>
          </a:bodyPr>
          <a:lstStyle/>
          <a:p>
            <a:r>
              <a:rPr lang="en-US" sz="3600" b="1" spc="300" dirty="0"/>
              <a:t>EYE :-</a:t>
            </a:r>
            <a:r>
              <a:rPr lang="en-US" sz="2400" b="1" spc="300" dirty="0"/>
              <a:t> conjunctivitis , cataract , glaucoma , squint.</a:t>
            </a:r>
          </a:p>
          <a:p>
            <a:endParaRPr lang="en-US" sz="2800" b="1" spc="300" dirty="0"/>
          </a:p>
          <a:p>
            <a:r>
              <a:rPr lang="en-US" sz="3600" b="1" spc="300" dirty="0"/>
              <a:t>EAR  :-  </a:t>
            </a:r>
            <a:r>
              <a:rPr lang="en-US" sz="2800" b="1" spc="300" dirty="0"/>
              <a:t>otitis media , foreign bodies.</a:t>
            </a:r>
          </a:p>
          <a:p>
            <a:pPr marL="0" indent="0">
              <a:buNone/>
            </a:pPr>
            <a:endParaRPr lang="en-US" sz="2800" b="1" spc="300" dirty="0"/>
          </a:p>
          <a:p>
            <a:r>
              <a:rPr lang="en-US" sz="3600" b="1" spc="300" dirty="0"/>
              <a:t>NOSE</a:t>
            </a:r>
            <a:r>
              <a:rPr lang="en-US" sz="2800" b="1" spc="300" dirty="0"/>
              <a:t> :- obstruction, mechanical irritation and common cold.</a:t>
            </a:r>
            <a:endParaRPr lang="en-IN" sz="2800" b="1" spc="300" dirty="0"/>
          </a:p>
        </p:txBody>
      </p:sp>
    </p:spTree>
    <p:extLst>
      <p:ext uri="{BB962C8B-B14F-4D97-AF65-F5344CB8AC3E}">
        <p14:creationId xmlns:p14="http://schemas.microsoft.com/office/powerpoint/2010/main" xmlns="" val="1404279352"/>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265</TotalTime>
  <Words>442</Words>
  <Application>Microsoft Office PowerPoint</Application>
  <PresentationFormat>Custom</PresentationFormat>
  <Paragraphs>44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Vapor Trail</vt:lpstr>
      <vt:lpstr>Hygiene</vt:lpstr>
      <vt:lpstr>Introduction </vt:lpstr>
      <vt:lpstr>Slide 3</vt:lpstr>
      <vt:lpstr>Factor Affecting hygiene :-</vt:lpstr>
      <vt:lpstr>Slide 5</vt:lpstr>
      <vt:lpstr>Slide 6</vt:lpstr>
      <vt:lpstr>Care of Eyes , Nose and ear.</vt:lpstr>
      <vt:lpstr>Factor affecting…..</vt:lpstr>
      <vt:lpstr>Common problems…….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Hygiene</dc:title>
  <dc:creator>Javid Noyda</dc:creator>
  <cp:lastModifiedBy>pc1</cp:lastModifiedBy>
  <cp:revision>19</cp:revision>
  <dcterms:created xsi:type="dcterms:W3CDTF">2019-02-08T06:44:15Z</dcterms:created>
  <dcterms:modified xsi:type="dcterms:W3CDTF">2024-07-25T04:48:43Z</dcterms:modified>
</cp:coreProperties>
</file>