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Scope and Importance of microbiology in nursing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Papyrus" pitchFamily="66" charset="0"/>
              </a:rPr>
              <a:t>Diagnostic ,isolation and identification of causative organism </a:t>
            </a:r>
          </a:p>
          <a:p>
            <a:r>
              <a:rPr lang="en-US" sz="2400" b="1" dirty="0" smtClean="0">
                <a:latin typeface="Papyrus" pitchFamily="66" charset="0"/>
              </a:rPr>
              <a:t>Eg. Diagnose typhoid fever by doing widal’s test</a:t>
            </a:r>
          </a:p>
          <a:p>
            <a:r>
              <a:rPr lang="en-US" sz="2400" b="1" dirty="0" smtClean="0">
                <a:latin typeface="Papyrus" pitchFamily="66" charset="0"/>
              </a:rPr>
              <a:t>Prognosis of disease means effective treatment and curing disease</a:t>
            </a:r>
          </a:p>
          <a:p>
            <a:r>
              <a:rPr lang="en-US" sz="2800" b="1" dirty="0" smtClean="0">
                <a:latin typeface="Papyrus" pitchFamily="66" charset="0"/>
              </a:rPr>
              <a:t>Guidance</a:t>
            </a:r>
            <a:r>
              <a:rPr lang="en-US" sz="2400" b="1" dirty="0" smtClean="0">
                <a:latin typeface="Papyrus" pitchFamily="66" charset="0"/>
              </a:rPr>
              <a:t> in treatment ,by culturing the organism and drug sensitivity and we can suggest the effective treatment for particular infection</a:t>
            </a:r>
          </a:p>
          <a:p>
            <a:r>
              <a:rPr lang="en-US" sz="2400" b="1" dirty="0" smtClean="0">
                <a:latin typeface="Papyrus" pitchFamily="66" charset="0"/>
              </a:rPr>
              <a:t>We can find out source of infection</a:t>
            </a:r>
          </a:p>
          <a:p>
            <a:r>
              <a:rPr lang="en-US" sz="2400" b="1" dirty="0" smtClean="0">
                <a:latin typeface="Papyrus" pitchFamily="66" charset="0"/>
              </a:rPr>
              <a:t>Detection of new pathogens and development of vaccine</a:t>
            </a:r>
          </a:p>
          <a:p>
            <a:pPr>
              <a:buNone/>
            </a:pPr>
            <a:endParaRPr lang="en-US" sz="2400" b="1" dirty="0"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Papyrus" pitchFamily="66" charset="0"/>
              </a:rPr>
              <a:t>Through microbiology we can study about hygienic techniques to prevent nosocomial infection in hospital example hand washing, Aseptic techniques,gloving,gowning.</a:t>
            </a:r>
          </a:p>
          <a:p>
            <a:r>
              <a:rPr lang="en-US" sz="2800" b="1" dirty="0" smtClean="0">
                <a:latin typeface="Papyrus" pitchFamily="66" charset="0"/>
              </a:rPr>
              <a:t>In hospital biomedical waste management is based on principles of micro biology because by this waste HIV and hepatitis etc are occurring.</a:t>
            </a:r>
          </a:p>
          <a:p>
            <a:endParaRPr lang="en-US" sz="2800" b="1" dirty="0"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Scope and Importance of microbiology in nursing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and Importance of microbiology in nursing</dc:title>
  <dc:creator>Ani's</dc:creator>
  <cp:lastModifiedBy>nurshing</cp:lastModifiedBy>
  <cp:revision>5</cp:revision>
  <dcterms:created xsi:type="dcterms:W3CDTF">2006-08-16T00:00:00Z</dcterms:created>
  <dcterms:modified xsi:type="dcterms:W3CDTF">2020-10-08T05:22:55Z</dcterms:modified>
</cp:coreProperties>
</file>