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8" r:id="rId3"/>
    <p:sldId id="284" r:id="rId4"/>
    <p:sldId id="260" r:id="rId5"/>
    <p:sldId id="259" r:id="rId6"/>
    <p:sldId id="286" r:id="rId7"/>
    <p:sldId id="287" r:id="rId8"/>
    <p:sldId id="261" r:id="rId9"/>
    <p:sldId id="288" r:id="rId10"/>
    <p:sldId id="274" r:id="rId11"/>
    <p:sldId id="275" r:id="rId12"/>
    <p:sldId id="271" r:id="rId13"/>
    <p:sldId id="289" r:id="rId14"/>
    <p:sldId id="269" r:id="rId15"/>
    <p:sldId id="290" r:id="rId16"/>
    <p:sldId id="291" r:id="rId17"/>
    <p:sldId id="292" r:id="rId18"/>
    <p:sldId id="329" r:id="rId19"/>
    <p:sldId id="293" r:id="rId20"/>
    <p:sldId id="270" r:id="rId21"/>
    <p:sldId id="294" r:id="rId22"/>
    <p:sldId id="265" r:id="rId23"/>
    <p:sldId id="295" r:id="rId24"/>
    <p:sldId id="276" r:id="rId25"/>
    <p:sldId id="327" r:id="rId26"/>
    <p:sldId id="328" r:id="rId27"/>
    <p:sldId id="296" r:id="rId28"/>
    <p:sldId id="278" r:id="rId29"/>
    <p:sldId id="309" r:id="rId30"/>
    <p:sldId id="310" r:id="rId31"/>
    <p:sldId id="311" r:id="rId32"/>
    <p:sldId id="312" r:id="rId33"/>
    <p:sldId id="313" r:id="rId34"/>
    <p:sldId id="314" r:id="rId35"/>
    <p:sldId id="315" r:id="rId36"/>
    <p:sldId id="316" r:id="rId37"/>
    <p:sldId id="317" r:id="rId38"/>
    <p:sldId id="318" r:id="rId39"/>
    <p:sldId id="319" r:id="rId40"/>
    <p:sldId id="320" r:id="rId41"/>
    <p:sldId id="321" r:id="rId42"/>
    <p:sldId id="322" r:id="rId43"/>
    <p:sldId id="323" r:id="rId44"/>
    <p:sldId id="324" r:id="rId45"/>
    <p:sldId id="325" r:id="rId46"/>
    <p:sldId id="326" r:id="rId47"/>
  </p:sldIdLst>
  <p:sldSz cx="9144000" cy="6858000" type="screen4x3"/>
  <p:notesSz cx="6858000" cy="9144000"/>
  <p:defaultTextStyle>
    <a:defPPr>
      <a:defRPr lang="hi-IN"/>
    </a:defPPr>
    <a:lvl1pPr algn="l" rtl="0" fontAlgn="base">
      <a:spcBef>
        <a:spcPct val="0"/>
      </a:spcBef>
      <a:spcAft>
        <a:spcPct val="0"/>
      </a:spcAft>
      <a:defRPr kern="1200">
        <a:solidFill>
          <a:schemeClr val="tx1"/>
        </a:solidFill>
        <a:latin typeface="Arial" charset="0"/>
        <a:ea typeface="+mn-ea"/>
        <a:cs typeface="Mangal" pitchFamily="2" charset="0"/>
      </a:defRPr>
    </a:lvl1pPr>
    <a:lvl2pPr marL="457200" algn="l" rtl="0" fontAlgn="base">
      <a:spcBef>
        <a:spcPct val="0"/>
      </a:spcBef>
      <a:spcAft>
        <a:spcPct val="0"/>
      </a:spcAft>
      <a:defRPr kern="1200">
        <a:solidFill>
          <a:schemeClr val="tx1"/>
        </a:solidFill>
        <a:latin typeface="Arial" charset="0"/>
        <a:ea typeface="+mn-ea"/>
        <a:cs typeface="Mangal" pitchFamily="2" charset="0"/>
      </a:defRPr>
    </a:lvl2pPr>
    <a:lvl3pPr marL="914400" algn="l" rtl="0" fontAlgn="base">
      <a:spcBef>
        <a:spcPct val="0"/>
      </a:spcBef>
      <a:spcAft>
        <a:spcPct val="0"/>
      </a:spcAft>
      <a:defRPr kern="1200">
        <a:solidFill>
          <a:schemeClr val="tx1"/>
        </a:solidFill>
        <a:latin typeface="Arial" charset="0"/>
        <a:ea typeface="+mn-ea"/>
        <a:cs typeface="Mangal" pitchFamily="2" charset="0"/>
      </a:defRPr>
    </a:lvl3pPr>
    <a:lvl4pPr marL="1371600" algn="l" rtl="0" fontAlgn="base">
      <a:spcBef>
        <a:spcPct val="0"/>
      </a:spcBef>
      <a:spcAft>
        <a:spcPct val="0"/>
      </a:spcAft>
      <a:defRPr kern="1200">
        <a:solidFill>
          <a:schemeClr val="tx1"/>
        </a:solidFill>
        <a:latin typeface="Arial" charset="0"/>
        <a:ea typeface="+mn-ea"/>
        <a:cs typeface="Mangal" pitchFamily="2" charset="0"/>
      </a:defRPr>
    </a:lvl4pPr>
    <a:lvl5pPr marL="1828800" algn="l" rtl="0" fontAlgn="base">
      <a:spcBef>
        <a:spcPct val="0"/>
      </a:spcBef>
      <a:spcAft>
        <a:spcPct val="0"/>
      </a:spcAft>
      <a:defRPr kern="1200">
        <a:solidFill>
          <a:schemeClr val="tx1"/>
        </a:solidFill>
        <a:latin typeface="Arial" charset="0"/>
        <a:ea typeface="+mn-ea"/>
        <a:cs typeface="Mangal" pitchFamily="2" charset="0"/>
      </a:defRPr>
    </a:lvl5pPr>
    <a:lvl6pPr marL="2286000" algn="l" defTabSz="914400" rtl="0" eaLnBrk="1" latinLnBrk="0" hangingPunct="1">
      <a:defRPr kern="1200">
        <a:solidFill>
          <a:schemeClr val="tx1"/>
        </a:solidFill>
        <a:latin typeface="Arial" charset="0"/>
        <a:ea typeface="+mn-ea"/>
        <a:cs typeface="Mangal" pitchFamily="2" charset="0"/>
      </a:defRPr>
    </a:lvl6pPr>
    <a:lvl7pPr marL="2743200" algn="l" defTabSz="914400" rtl="0" eaLnBrk="1" latinLnBrk="0" hangingPunct="1">
      <a:defRPr kern="1200">
        <a:solidFill>
          <a:schemeClr val="tx1"/>
        </a:solidFill>
        <a:latin typeface="Arial" charset="0"/>
        <a:ea typeface="+mn-ea"/>
        <a:cs typeface="Mangal" pitchFamily="2" charset="0"/>
      </a:defRPr>
    </a:lvl7pPr>
    <a:lvl8pPr marL="3200400" algn="l" defTabSz="914400" rtl="0" eaLnBrk="1" latinLnBrk="0" hangingPunct="1">
      <a:defRPr kern="1200">
        <a:solidFill>
          <a:schemeClr val="tx1"/>
        </a:solidFill>
        <a:latin typeface="Arial" charset="0"/>
        <a:ea typeface="+mn-ea"/>
        <a:cs typeface="Mangal" pitchFamily="2" charset="0"/>
      </a:defRPr>
    </a:lvl8pPr>
    <a:lvl9pPr marL="3657600" algn="l" defTabSz="914400" rtl="0" eaLnBrk="1" latinLnBrk="0" hangingPunct="1">
      <a:defRPr kern="1200">
        <a:solidFill>
          <a:schemeClr val="tx1"/>
        </a:solidFill>
        <a:latin typeface="Arial" charset="0"/>
        <a:ea typeface="+mn-ea"/>
        <a:cs typeface="Mangal" pitchFamily="2"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C0BAE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40" autoAdjust="0"/>
    <p:restoredTop sz="94693"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en-US" sz="2400">
                <a:latin typeface="Times New Roman" pitchFamily="18" charset="0"/>
                <a:cs typeface="Mangal" pitchFamily="2"/>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n-US" sz="2400">
                <a:latin typeface="Times New Roman" pitchFamily="18" charset="0"/>
                <a:cs typeface="Mangal" pitchFamily="2"/>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a:cs typeface="Mangal" pitchFamily="2"/>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a:cs typeface="Mangal" pitchFamily="2"/>
              </a:endParaRPr>
            </a:p>
          </p:txBody>
        </p:sp>
      </p:grpSp>
      <p:sp>
        <p:nvSpPr>
          <p:cNvPr id="1127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hi-IN"/>
              <a:t>Click to edit Master subtitle style</a:t>
            </a:r>
          </a:p>
        </p:txBody>
      </p:sp>
      <p:sp>
        <p:nvSpPr>
          <p:cNvPr id="1127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hi-IN"/>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hi-IN"/>
          </a:p>
        </p:txBody>
      </p:sp>
      <p:sp>
        <p:nvSpPr>
          <p:cNvPr id="11" name="Rectangle 10"/>
          <p:cNvSpPr>
            <a:spLocks noGrp="1" noChangeArrowheads="1"/>
          </p:cNvSpPr>
          <p:nvPr>
            <p:ph type="ftr" sz="quarter" idx="11"/>
          </p:nvPr>
        </p:nvSpPr>
        <p:spPr/>
        <p:txBody>
          <a:bodyPr/>
          <a:lstStyle>
            <a:lvl1pPr algn="r">
              <a:defRPr/>
            </a:lvl1pPr>
          </a:lstStyle>
          <a:p>
            <a:pPr>
              <a:defRPr/>
            </a:pPr>
            <a:endParaRPr lang="hi-IN"/>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FD72A789-22AE-4292-98E3-A0E42A62CB1B}" type="slidenum">
              <a:rPr lang="en-US"/>
              <a:pPr>
                <a:defRPr/>
              </a:pPr>
              <a:t>‹#›</a:t>
            </a:fld>
            <a:endParaRPr lang="hi-IN"/>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hi-IN"/>
          </a:p>
        </p:txBody>
      </p:sp>
      <p:sp>
        <p:nvSpPr>
          <p:cNvPr id="5" name="Rectangle 12"/>
          <p:cNvSpPr>
            <a:spLocks noGrp="1" noChangeArrowheads="1"/>
          </p:cNvSpPr>
          <p:nvPr>
            <p:ph type="ftr" sz="quarter" idx="11"/>
          </p:nvPr>
        </p:nvSpPr>
        <p:spPr>
          <a:ln/>
        </p:spPr>
        <p:txBody>
          <a:bodyPr/>
          <a:lstStyle>
            <a:lvl1pPr>
              <a:defRPr/>
            </a:lvl1pPr>
          </a:lstStyle>
          <a:p>
            <a:pPr>
              <a:defRPr/>
            </a:pPr>
            <a:endParaRPr lang="hi-IN"/>
          </a:p>
        </p:txBody>
      </p:sp>
      <p:sp>
        <p:nvSpPr>
          <p:cNvPr id="6" name="Rectangle 13"/>
          <p:cNvSpPr>
            <a:spLocks noGrp="1" noChangeArrowheads="1"/>
          </p:cNvSpPr>
          <p:nvPr>
            <p:ph type="sldNum" sz="quarter" idx="12"/>
          </p:nvPr>
        </p:nvSpPr>
        <p:spPr>
          <a:ln/>
        </p:spPr>
        <p:txBody>
          <a:bodyPr/>
          <a:lstStyle>
            <a:lvl1pPr>
              <a:defRPr/>
            </a:lvl1pPr>
          </a:lstStyle>
          <a:p>
            <a:pPr>
              <a:defRPr/>
            </a:pPr>
            <a:fld id="{871C06BB-04B7-4683-A081-AE614AAD397B}" type="slidenum">
              <a:rPr lang="en-US"/>
              <a:pPr>
                <a:defRPr/>
              </a:pPr>
              <a:t>‹#›</a:t>
            </a:fld>
            <a:endParaRPr lang="hi-IN"/>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hi-IN"/>
          </a:p>
        </p:txBody>
      </p:sp>
      <p:sp>
        <p:nvSpPr>
          <p:cNvPr id="5" name="Rectangle 12"/>
          <p:cNvSpPr>
            <a:spLocks noGrp="1" noChangeArrowheads="1"/>
          </p:cNvSpPr>
          <p:nvPr>
            <p:ph type="ftr" sz="quarter" idx="11"/>
          </p:nvPr>
        </p:nvSpPr>
        <p:spPr>
          <a:ln/>
        </p:spPr>
        <p:txBody>
          <a:bodyPr/>
          <a:lstStyle>
            <a:lvl1pPr>
              <a:defRPr/>
            </a:lvl1pPr>
          </a:lstStyle>
          <a:p>
            <a:pPr>
              <a:defRPr/>
            </a:pPr>
            <a:endParaRPr lang="hi-IN"/>
          </a:p>
        </p:txBody>
      </p:sp>
      <p:sp>
        <p:nvSpPr>
          <p:cNvPr id="6" name="Rectangle 13"/>
          <p:cNvSpPr>
            <a:spLocks noGrp="1" noChangeArrowheads="1"/>
          </p:cNvSpPr>
          <p:nvPr>
            <p:ph type="sldNum" sz="quarter" idx="12"/>
          </p:nvPr>
        </p:nvSpPr>
        <p:spPr>
          <a:ln/>
        </p:spPr>
        <p:txBody>
          <a:bodyPr/>
          <a:lstStyle>
            <a:lvl1pPr>
              <a:defRPr/>
            </a:lvl1pPr>
          </a:lstStyle>
          <a:p>
            <a:pPr>
              <a:defRPr/>
            </a:pPr>
            <a:fld id="{71D62008-C191-4970-B6A4-A4F15309E009}" type="slidenum">
              <a:rPr lang="en-US"/>
              <a:pPr>
                <a:defRPr/>
              </a:pPr>
              <a:t>‹#›</a:t>
            </a:fld>
            <a:endParaRPr lang="hi-IN"/>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hi-IN"/>
          </a:p>
        </p:txBody>
      </p:sp>
      <p:sp>
        <p:nvSpPr>
          <p:cNvPr id="5" name="Rectangle 12"/>
          <p:cNvSpPr>
            <a:spLocks noGrp="1" noChangeArrowheads="1"/>
          </p:cNvSpPr>
          <p:nvPr>
            <p:ph type="ftr" sz="quarter" idx="11"/>
          </p:nvPr>
        </p:nvSpPr>
        <p:spPr>
          <a:ln/>
        </p:spPr>
        <p:txBody>
          <a:bodyPr/>
          <a:lstStyle>
            <a:lvl1pPr>
              <a:defRPr/>
            </a:lvl1pPr>
          </a:lstStyle>
          <a:p>
            <a:pPr>
              <a:defRPr/>
            </a:pPr>
            <a:endParaRPr lang="hi-IN"/>
          </a:p>
        </p:txBody>
      </p:sp>
      <p:sp>
        <p:nvSpPr>
          <p:cNvPr id="6" name="Rectangle 13"/>
          <p:cNvSpPr>
            <a:spLocks noGrp="1" noChangeArrowheads="1"/>
          </p:cNvSpPr>
          <p:nvPr>
            <p:ph type="sldNum" sz="quarter" idx="12"/>
          </p:nvPr>
        </p:nvSpPr>
        <p:spPr>
          <a:ln/>
        </p:spPr>
        <p:txBody>
          <a:bodyPr/>
          <a:lstStyle>
            <a:lvl1pPr>
              <a:defRPr/>
            </a:lvl1pPr>
          </a:lstStyle>
          <a:p>
            <a:pPr>
              <a:defRPr/>
            </a:pPr>
            <a:fld id="{6F5359BB-AB37-427A-8711-D6C630797460}" type="slidenum">
              <a:rPr lang="en-US"/>
              <a:pPr>
                <a:defRPr/>
              </a:pPr>
              <a:t>‹#›</a:t>
            </a:fld>
            <a:endParaRPr lang="hi-IN"/>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hi-IN"/>
          </a:p>
        </p:txBody>
      </p:sp>
      <p:sp>
        <p:nvSpPr>
          <p:cNvPr id="5" name="Rectangle 12"/>
          <p:cNvSpPr>
            <a:spLocks noGrp="1" noChangeArrowheads="1"/>
          </p:cNvSpPr>
          <p:nvPr>
            <p:ph type="ftr" sz="quarter" idx="11"/>
          </p:nvPr>
        </p:nvSpPr>
        <p:spPr>
          <a:ln/>
        </p:spPr>
        <p:txBody>
          <a:bodyPr/>
          <a:lstStyle>
            <a:lvl1pPr>
              <a:defRPr/>
            </a:lvl1pPr>
          </a:lstStyle>
          <a:p>
            <a:pPr>
              <a:defRPr/>
            </a:pPr>
            <a:endParaRPr lang="hi-IN"/>
          </a:p>
        </p:txBody>
      </p:sp>
      <p:sp>
        <p:nvSpPr>
          <p:cNvPr id="6" name="Rectangle 13"/>
          <p:cNvSpPr>
            <a:spLocks noGrp="1" noChangeArrowheads="1"/>
          </p:cNvSpPr>
          <p:nvPr>
            <p:ph type="sldNum" sz="quarter" idx="12"/>
          </p:nvPr>
        </p:nvSpPr>
        <p:spPr>
          <a:ln/>
        </p:spPr>
        <p:txBody>
          <a:bodyPr/>
          <a:lstStyle>
            <a:lvl1pPr>
              <a:defRPr/>
            </a:lvl1pPr>
          </a:lstStyle>
          <a:p>
            <a:pPr>
              <a:defRPr/>
            </a:pPr>
            <a:fld id="{7F4BA78B-B55E-4A1A-A50B-928877F50BF4}" type="slidenum">
              <a:rPr lang="en-US"/>
              <a:pPr>
                <a:defRPr/>
              </a:pPr>
              <a:t>‹#›</a:t>
            </a:fld>
            <a:endParaRPr lang="hi-IN"/>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hi-IN"/>
          </a:p>
        </p:txBody>
      </p:sp>
      <p:sp>
        <p:nvSpPr>
          <p:cNvPr id="6" name="Rectangle 12"/>
          <p:cNvSpPr>
            <a:spLocks noGrp="1" noChangeArrowheads="1"/>
          </p:cNvSpPr>
          <p:nvPr>
            <p:ph type="ftr" sz="quarter" idx="11"/>
          </p:nvPr>
        </p:nvSpPr>
        <p:spPr>
          <a:ln/>
        </p:spPr>
        <p:txBody>
          <a:bodyPr/>
          <a:lstStyle>
            <a:lvl1pPr>
              <a:defRPr/>
            </a:lvl1pPr>
          </a:lstStyle>
          <a:p>
            <a:pPr>
              <a:defRPr/>
            </a:pPr>
            <a:endParaRPr lang="hi-IN"/>
          </a:p>
        </p:txBody>
      </p:sp>
      <p:sp>
        <p:nvSpPr>
          <p:cNvPr id="7" name="Rectangle 13"/>
          <p:cNvSpPr>
            <a:spLocks noGrp="1" noChangeArrowheads="1"/>
          </p:cNvSpPr>
          <p:nvPr>
            <p:ph type="sldNum" sz="quarter" idx="12"/>
          </p:nvPr>
        </p:nvSpPr>
        <p:spPr>
          <a:ln/>
        </p:spPr>
        <p:txBody>
          <a:bodyPr/>
          <a:lstStyle>
            <a:lvl1pPr>
              <a:defRPr/>
            </a:lvl1pPr>
          </a:lstStyle>
          <a:p>
            <a:pPr>
              <a:defRPr/>
            </a:pPr>
            <a:fld id="{9AAD399F-A1FA-4A39-9925-CC431F9A575A}" type="slidenum">
              <a:rPr lang="en-US"/>
              <a:pPr>
                <a:defRPr/>
              </a:pPr>
              <a:t>‹#›</a:t>
            </a:fld>
            <a:endParaRPr lang="hi-IN"/>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hi-IN"/>
          </a:p>
        </p:txBody>
      </p:sp>
      <p:sp>
        <p:nvSpPr>
          <p:cNvPr id="8" name="Rectangle 12"/>
          <p:cNvSpPr>
            <a:spLocks noGrp="1" noChangeArrowheads="1"/>
          </p:cNvSpPr>
          <p:nvPr>
            <p:ph type="ftr" sz="quarter" idx="11"/>
          </p:nvPr>
        </p:nvSpPr>
        <p:spPr>
          <a:ln/>
        </p:spPr>
        <p:txBody>
          <a:bodyPr/>
          <a:lstStyle>
            <a:lvl1pPr>
              <a:defRPr/>
            </a:lvl1pPr>
          </a:lstStyle>
          <a:p>
            <a:pPr>
              <a:defRPr/>
            </a:pPr>
            <a:endParaRPr lang="hi-IN"/>
          </a:p>
        </p:txBody>
      </p:sp>
      <p:sp>
        <p:nvSpPr>
          <p:cNvPr id="9" name="Rectangle 13"/>
          <p:cNvSpPr>
            <a:spLocks noGrp="1" noChangeArrowheads="1"/>
          </p:cNvSpPr>
          <p:nvPr>
            <p:ph type="sldNum" sz="quarter" idx="12"/>
          </p:nvPr>
        </p:nvSpPr>
        <p:spPr>
          <a:ln/>
        </p:spPr>
        <p:txBody>
          <a:bodyPr/>
          <a:lstStyle>
            <a:lvl1pPr>
              <a:defRPr/>
            </a:lvl1pPr>
          </a:lstStyle>
          <a:p>
            <a:pPr>
              <a:defRPr/>
            </a:pPr>
            <a:fld id="{DC715563-9537-4DEB-A93D-8FBB10040311}" type="slidenum">
              <a:rPr lang="en-US"/>
              <a:pPr>
                <a:defRPr/>
              </a:pPr>
              <a:t>‹#›</a:t>
            </a:fld>
            <a:endParaRPr lang="hi-IN"/>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hi-IN"/>
          </a:p>
        </p:txBody>
      </p:sp>
      <p:sp>
        <p:nvSpPr>
          <p:cNvPr id="4" name="Rectangle 12"/>
          <p:cNvSpPr>
            <a:spLocks noGrp="1" noChangeArrowheads="1"/>
          </p:cNvSpPr>
          <p:nvPr>
            <p:ph type="ftr" sz="quarter" idx="11"/>
          </p:nvPr>
        </p:nvSpPr>
        <p:spPr>
          <a:ln/>
        </p:spPr>
        <p:txBody>
          <a:bodyPr/>
          <a:lstStyle>
            <a:lvl1pPr>
              <a:defRPr/>
            </a:lvl1pPr>
          </a:lstStyle>
          <a:p>
            <a:pPr>
              <a:defRPr/>
            </a:pPr>
            <a:endParaRPr lang="hi-IN"/>
          </a:p>
        </p:txBody>
      </p:sp>
      <p:sp>
        <p:nvSpPr>
          <p:cNvPr id="5" name="Rectangle 13"/>
          <p:cNvSpPr>
            <a:spLocks noGrp="1" noChangeArrowheads="1"/>
          </p:cNvSpPr>
          <p:nvPr>
            <p:ph type="sldNum" sz="quarter" idx="12"/>
          </p:nvPr>
        </p:nvSpPr>
        <p:spPr>
          <a:ln/>
        </p:spPr>
        <p:txBody>
          <a:bodyPr/>
          <a:lstStyle>
            <a:lvl1pPr>
              <a:defRPr/>
            </a:lvl1pPr>
          </a:lstStyle>
          <a:p>
            <a:pPr>
              <a:defRPr/>
            </a:pPr>
            <a:fld id="{B833B6FD-4DDA-4AA3-848F-5D265F07D40C}" type="slidenum">
              <a:rPr lang="en-US"/>
              <a:pPr>
                <a:defRPr/>
              </a:pPr>
              <a:t>‹#›</a:t>
            </a:fld>
            <a:endParaRPr lang="hi-IN"/>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hi-IN"/>
          </a:p>
        </p:txBody>
      </p:sp>
      <p:sp>
        <p:nvSpPr>
          <p:cNvPr id="3" name="Rectangle 12"/>
          <p:cNvSpPr>
            <a:spLocks noGrp="1" noChangeArrowheads="1"/>
          </p:cNvSpPr>
          <p:nvPr>
            <p:ph type="ftr" sz="quarter" idx="11"/>
          </p:nvPr>
        </p:nvSpPr>
        <p:spPr>
          <a:ln/>
        </p:spPr>
        <p:txBody>
          <a:bodyPr/>
          <a:lstStyle>
            <a:lvl1pPr>
              <a:defRPr/>
            </a:lvl1pPr>
          </a:lstStyle>
          <a:p>
            <a:pPr>
              <a:defRPr/>
            </a:pPr>
            <a:endParaRPr lang="hi-IN"/>
          </a:p>
        </p:txBody>
      </p:sp>
      <p:sp>
        <p:nvSpPr>
          <p:cNvPr id="4" name="Rectangle 13"/>
          <p:cNvSpPr>
            <a:spLocks noGrp="1" noChangeArrowheads="1"/>
          </p:cNvSpPr>
          <p:nvPr>
            <p:ph type="sldNum" sz="quarter" idx="12"/>
          </p:nvPr>
        </p:nvSpPr>
        <p:spPr>
          <a:ln/>
        </p:spPr>
        <p:txBody>
          <a:bodyPr/>
          <a:lstStyle>
            <a:lvl1pPr>
              <a:defRPr/>
            </a:lvl1pPr>
          </a:lstStyle>
          <a:p>
            <a:pPr>
              <a:defRPr/>
            </a:pPr>
            <a:fld id="{CC859247-138D-4CA6-AAEE-DFF159A981D4}" type="slidenum">
              <a:rPr lang="en-US"/>
              <a:pPr>
                <a:defRPr/>
              </a:pPr>
              <a:t>‹#›</a:t>
            </a:fld>
            <a:endParaRPr lang="hi-IN"/>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hi-IN"/>
          </a:p>
        </p:txBody>
      </p:sp>
      <p:sp>
        <p:nvSpPr>
          <p:cNvPr id="6" name="Rectangle 12"/>
          <p:cNvSpPr>
            <a:spLocks noGrp="1" noChangeArrowheads="1"/>
          </p:cNvSpPr>
          <p:nvPr>
            <p:ph type="ftr" sz="quarter" idx="11"/>
          </p:nvPr>
        </p:nvSpPr>
        <p:spPr>
          <a:ln/>
        </p:spPr>
        <p:txBody>
          <a:bodyPr/>
          <a:lstStyle>
            <a:lvl1pPr>
              <a:defRPr/>
            </a:lvl1pPr>
          </a:lstStyle>
          <a:p>
            <a:pPr>
              <a:defRPr/>
            </a:pPr>
            <a:endParaRPr lang="hi-IN"/>
          </a:p>
        </p:txBody>
      </p:sp>
      <p:sp>
        <p:nvSpPr>
          <p:cNvPr id="7" name="Rectangle 13"/>
          <p:cNvSpPr>
            <a:spLocks noGrp="1" noChangeArrowheads="1"/>
          </p:cNvSpPr>
          <p:nvPr>
            <p:ph type="sldNum" sz="quarter" idx="12"/>
          </p:nvPr>
        </p:nvSpPr>
        <p:spPr>
          <a:ln/>
        </p:spPr>
        <p:txBody>
          <a:bodyPr/>
          <a:lstStyle>
            <a:lvl1pPr>
              <a:defRPr/>
            </a:lvl1pPr>
          </a:lstStyle>
          <a:p>
            <a:pPr>
              <a:defRPr/>
            </a:pPr>
            <a:fld id="{8AFF5E0E-1A45-42C2-B845-842B96E08D83}" type="slidenum">
              <a:rPr lang="en-US"/>
              <a:pPr>
                <a:defRPr/>
              </a:pPr>
              <a:t>‹#›</a:t>
            </a:fld>
            <a:endParaRPr lang="hi-IN"/>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hi-IN"/>
          </a:p>
        </p:txBody>
      </p:sp>
      <p:sp>
        <p:nvSpPr>
          <p:cNvPr id="6" name="Rectangle 12"/>
          <p:cNvSpPr>
            <a:spLocks noGrp="1" noChangeArrowheads="1"/>
          </p:cNvSpPr>
          <p:nvPr>
            <p:ph type="ftr" sz="quarter" idx="11"/>
          </p:nvPr>
        </p:nvSpPr>
        <p:spPr>
          <a:ln/>
        </p:spPr>
        <p:txBody>
          <a:bodyPr/>
          <a:lstStyle>
            <a:lvl1pPr>
              <a:defRPr/>
            </a:lvl1pPr>
          </a:lstStyle>
          <a:p>
            <a:pPr>
              <a:defRPr/>
            </a:pPr>
            <a:endParaRPr lang="hi-IN"/>
          </a:p>
        </p:txBody>
      </p:sp>
      <p:sp>
        <p:nvSpPr>
          <p:cNvPr id="7" name="Rectangle 13"/>
          <p:cNvSpPr>
            <a:spLocks noGrp="1" noChangeArrowheads="1"/>
          </p:cNvSpPr>
          <p:nvPr>
            <p:ph type="sldNum" sz="quarter" idx="12"/>
          </p:nvPr>
        </p:nvSpPr>
        <p:spPr>
          <a:ln/>
        </p:spPr>
        <p:txBody>
          <a:bodyPr/>
          <a:lstStyle>
            <a:lvl1pPr>
              <a:defRPr/>
            </a:lvl1pPr>
          </a:lstStyle>
          <a:p>
            <a:pPr>
              <a:defRPr/>
            </a:pPr>
            <a:fld id="{09BE3FF6-821B-4601-8DC5-5794B018DBA6}" type="slidenum">
              <a:rPr lang="en-US"/>
              <a:pPr>
                <a:defRPr/>
              </a:pPr>
              <a:t>‹#›</a:t>
            </a:fld>
            <a:endParaRPr lang="hi-IN"/>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24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a:cs typeface="Mangal" pitchFamily="2"/>
                </a:endParaRPr>
              </a:p>
            </p:txBody>
          </p:sp>
          <p:sp>
            <p:nvSpPr>
              <p:cNvPr id="1024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a:cs typeface="Mangal" pitchFamily="2"/>
                </a:endParaRPr>
              </a:p>
            </p:txBody>
          </p:sp>
        </p:grpSp>
        <p:grpSp>
          <p:nvGrpSpPr>
            <p:cNvPr id="1033" name="Group 6"/>
            <p:cNvGrpSpPr>
              <a:grpSpLocks/>
            </p:cNvGrpSpPr>
            <p:nvPr/>
          </p:nvGrpSpPr>
          <p:grpSpPr bwMode="auto">
            <a:xfrm>
              <a:off x="144" y="1248"/>
              <a:ext cx="4656" cy="201"/>
              <a:chOff x="144" y="1248"/>
              <a:chExt cx="4656" cy="201"/>
            </a:xfrm>
          </p:grpSpPr>
          <p:sp>
            <p:nvSpPr>
              <p:cNvPr id="1024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en-US">
                  <a:cs typeface="Mangal" pitchFamily="2"/>
                </a:endParaRPr>
              </a:p>
            </p:txBody>
          </p:sp>
          <p:sp>
            <p:nvSpPr>
              <p:cNvPr id="1024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US">
                  <a:cs typeface="Mangal" pitchFamily="2"/>
                </a:endParaRPr>
              </a:p>
            </p:txBody>
          </p:sp>
        </p:grpSp>
      </p:grpSp>
      <p:sp>
        <p:nvSpPr>
          <p:cNvPr id="10249"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hi-IN" smtClean="0"/>
              <a:t>Click to edit Master title style</a:t>
            </a:r>
          </a:p>
        </p:txBody>
      </p:sp>
      <p:sp>
        <p:nvSpPr>
          <p:cNvPr id="10250"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i-IN" smtClean="0"/>
              <a:t>Click to edit Master text styles</a:t>
            </a:r>
          </a:p>
          <a:p>
            <a:pPr lvl="1"/>
            <a:r>
              <a:rPr lang="hi-IN" smtClean="0"/>
              <a:t>Second level</a:t>
            </a:r>
          </a:p>
          <a:p>
            <a:pPr lvl="2"/>
            <a:r>
              <a:rPr lang="hi-IN" smtClean="0"/>
              <a:t>Third level</a:t>
            </a:r>
          </a:p>
          <a:p>
            <a:pPr lvl="3"/>
            <a:r>
              <a:rPr lang="hi-IN" smtClean="0"/>
              <a:t>Fourth level</a:t>
            </a:r>
          </a:p>
          <a:p>
            <a:pPr lvl="4"/>
            <a:r>
              <a:rPr lang="hi-IN" smtClean="0"/>
              <a:t>Fifth level</a:t>
            </a:r>
          </a:p>
        </p:txBody>
      </p:sp>
      <p:sp>
        <p:nvSpPr>
          <p:cNvPr id="1025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cs typeface="Mangal" pitchFamily="2"/>
              </a:defRPr>
            </a:lvl1pPr>
          </a:lstStyle>
          <a:p>
            <a:pPr>
              <a:defRPr/>
            </a:pPr>
            <a:endParaRPr lang="hi-IN"/>
          </a:p>
        </p:txBody>
      </p:sp>
      <p:sp>
        <p:nvSpPr>
          <p:cNvPr id="1025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cs typeface="Mangal" pitchFamily="2"/>
              </a:defRPr>
            </a:lvl1pPr>
          </a:lstStyle>
          <a:p>
            <a:pPr>
              <a:defRPr/>
            </a:pPr>
            <a:endParaRPr lang="hi-IN"/>
          </a:p>
        </p:txBody>
      </p:sp>
      <p:sp>
        <p:nvSpPr>
          <p:cNvPr id="1025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cs typeface="Mangal" pitchFamily="2"/>
              </a:defRPr>
            </a:lvl1pPr>
          </a:lstStyle>
          <a:p>
            <a:pPr>
              <a:defRPr/>
            </a:pPr>
            <a:fld id="{099D5299-9761-4C01-B0CD-D2C9307CAFA9}" type="slidenum">
              <a:rPr lang="en-US"/>
              <a:pPr>
                <a:defRPr/>
              </a:pPr>
              <a:t>‹#›</a:t>
            </a:fld>
            <a:endParaRPr lang="hi-IN"/>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10249"/>
                                        </p:tgtEl>
                                        <p:attrNameLst>
                                          <p:attrName>style.visibility</p:attrName>
                                        </p:attrNameLst>
                                      </p:cBhvr>
                                      <p:to>
                                        <p:strVal val="visible"/>
                                      </p:to>
                                    </p:set>
                                    <p:anim calcmode="lin" valueType="num">
                                      <p:cBhvr>
                                        <p:cTn id="7" dur="500" fill="hold"/>
                                        <p:tgtEl>
                                          <p:spTgt spid="10249"/>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0249"/>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0249"/>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0249"/>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10250">
                                            <p:txEl>
                                              <p:pRg st="0" end="0"/>
                                            </p:txEl>
                                          </p:spTgt>
                                        </p:tgtEl>
                                        <p:attrNameLst>
                                          <p:attrName>style.visibility</p:attrName>
                                        </p:attrNameLst>
                                      </p:cBhvr>
                                      <p:to>
                                        <p:strVal val="visible"/>
                                      </p:to>
                                    </p:set>
                                    <p:anim calcmode="lin" valueType="num">
                                      <p:cBhvr>
                                        <p:cTn id="15" dur="500" fill="hold"/>
                                        <p:tgtEl>
                                          <p:spTgt spid="10250">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10250">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10250">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10250">
                                            <p:txEl>
                                              <p:pRg st="0" end="0"/>
                                            </p:txEl>
                                          </p:spTgt>
                                        </p:tgtEl>
                                        <p:attrNameLst>
                                          <p:attrName>ppt_y</p:attrName>
                                        </p:attrNameLst>
                                      </p:cBhvr>
                                      <p:tavLst>
                                        <p:tav tm="0">
                                          <p:val>
                                            <p:strVal val="#ppt_y"/>
                                          </p:val>
                                        </p:tav>
                                        <p:tav tm="100000">
                                          <p:val>
                                            <p:strVal val="#ppt_y"/>
                                          </p:val>
                                        </p:tav>
                                      </p:tavLst>
                                    </p:anim>
                                  </p:childTnLst>
                                </p:cTn>
                              </p:par>
                              <p:par>
                                <p:cTn id="19" presetID="39" presetClass="entr" presetSubtype="0" accel="100000" fill="hold" grpId="0" nodeType="withEffect">
                                  <p:stCondLst>
                                    <p:cond delay="0"/>
                                  </p:stCondLst>
                                  <p:childTnLst>
                                    <p:set>
                                      <p:cBhvr>
                                        <p:cTn id="20" dur="1" fill="hold">
                                          <p:stCondLst>
                                            <p:cond delay="0"/>
                                          </p:stCondLst>
                                        </p:cTn>
                                        <p:tgtEl>
                                          <p:spTgt spid="10250">
                                            <p:txEl>
                                              <p:pRg st="1" end="1"/>
                                            </p:txEl>
                                          </p:spTgt>
                                        </p:tgtEl>
                                        <p:attrNameLst>
                                          <p:attrName>style.visibility</p:attrName>
                                        </p:attrNameLst>
                                      </p:cBhvr>
                                      <p:to>
                                        <p:strVal val="visible"/>
                                      </p:to>
                                    </p:set>
                                    <p:anim calcmode="lin" valueType="num">
                                      <p:cBhvr>
                                        <p:cTn id="21" dur="500" fill="hold"/>
                                        <p:tgtEl>
                                          <p:spTgt spid="10250">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10250">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10250">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10250">
                                            <p:txEl>
                                              <p:pRg st="1" end="1"/>
                                            </p:txEl>
                                          </p:spTgt>
                                        </p:tgtEl>
                                        <p:attrNameLst>
                                          <p:attrName>ppt_y</p:attrName>
                                        </p:attrNameLst>
                                      </p:cBhvr>
                                      <p:tavLst>
                                        <p:tav tm="0">
                                          <p:val>
                                            <p:strVal val="#ppt_y"/>
                                          </p:val>
                                        </p:tav>
                                        <p:tav tm="100000">
                                          <p:val>
                                            <p:strVal val="#ppt_y"/>
                                          </p:val>
                                        </p:tav>
                                      </p:tavLst>
                                    </p:anim>
                                  </p:childTnLst>
                                </p:cTn>
                              </p:par>
                              <p:par>
                                <p:cTn id="25" presetID="39" presetClass="entr" presetSubtype="0" accel="100000" fill="hold" grpId="0" nodeType="withEffect">
                                  <p:stCondLst>
                                    <p:cond delay="0"/>
                                  </p:stCondLst>
                                  <p:childTnLst>
                                    <p:set>
                                      <p:cBhvr>
                                        <p:cTn id="26" dur="1" fill="hold">
                                          <p:stCondLst>
                                            <p:cond delay="0"/>
                                          </p:stCondLst>
                                        </p:cTn>
                                        <p:tgtEl>
                                          <p:spTgt spid="10250">
                                            <p:txEl>
                                              <p:pRg st="2" end="2"/>
                                            </p:txEl>
                                          </p:spTgt>
                                        </p:tgtEl>
                                        <p:attrNameLst>
                                          <p:attrName>style.visibility</p:attrName>
                                        </p:attrNameLst>
                                      </p:cBhvr>
                                      <p:to>
                                        <p:strVal val="visible"/>
                                      </p:to>
                                    </p:set>
                                    <p:anim calcmode="lin" valueType="num">
                                      <p:cBhvr>
                                        <p:cTn id="27" dur="500" fill="hold"/>
                                        <p:tgtEl>
                                          <p:spTgt spid="10250">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500" fill="hold"/>
                                        <p:tgtEl>
                                          <p:spTgt spid="10250">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500" fill="hold"/>
                                        <p:tgtEl>
                                          <p:spTgt spid="10250">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500" fill="hold"/>
                                        <p:tgtEl>
                                          <p:spTgt spid="10250">
                                            <p:txEl>
                                              <p:pRg st="2" end="2"/>
                                            </p:txEl>
                                          </p:spTgt>
                                        </p:tgtEl>
                                        <p:attrNameLst>
                                          <p:attrName>ppt_y</p:attrName>
                                        </p:attrNameLst>
                                      </p:cBhvr>
                                      <p:tavLst>
                                        <p:tav tm="0">
                                          <p:val>
                                            <p:strVal val="#ppt_y"/>
                                          </p:val>
                                        </p:tav>
                                        <p:tav tm="100000">
                                          <p:val>
                                            <p:strVal val="#ppt_y"/>
                                          </p:val>
                                        </p:tav>
                                      </p:tavLst>
                                    </p:anim>
                                  </p:childTnLst>
                                </p:cTn>
                              </p:par>
                              <p:par>
                                <p:cTn id="31" presetID="39" presetClass="entr" presetSubtype="0" accel="100000" fill="hold" grpId="0" nodeType="withEffect">
                                  <p:stCondLst>
                                    <p:cond delay="0"/>
                                  </p:stCondLst>
                                  <p:childTnLst>
                                    <p:set>
                                      <p:cBhvr>
                                        <p:cTn id="32" dur="1" fill="hold">
                                          <p:stCondLst>
                                            <p:cond delay="0"/>
                                          </p:stCondLst>
                                        </p:cTn>
                                        <p:tgtEl>
                                          <p:spTgt spid="10250">
                                            <p:txEl>
                                              <p:pRg st="3" end="3"/>
                                            </p:txEl>
                                          </p:spTgt>
                                        </p:tgtEl>
                                        <p:attrNameLst>
                                          <p:attrName>style.visibility</p:attrName>
                                        </p:attrNameLst>
                                      </p:cBhvr>
                                      <p:to>
                                        <p:strVal val="visible"/>
                                      </p:to>
                                    </p:set>
                                    <p:anim calcmode="lin" valueType="num">
                                      <p:cBhvr>
                                        <p:cTn id="33" dur="500" fill="hold"/>
                                        <p:tgtEl>
                                          <p:spTgt spid="10250">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4" dur="500" fill="hold"/>
                                        <p:tgtEl>
                                          <p:spTgt spid="10250">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5" dur="500" fill="hold"/>
                                        <p:tgtEl>
                                          <p:spTgt spid="10250">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6" dur="500" fill="hold"/>
                                        <p:tgtEl>
                                          <p:spTgt spid="10250">
                                            <p:txEl>
                                              <p:pRg st="3" end="3"/>
                                            </p:txEl>
                                          </p:spTgt>
                                        </p:tgtEl>
                                        <p:attrNameLst>
                                          <p:attrName>ppt_y</p:attrName>
                                        </p:attrNameLst>
                                      </p:cBhvr>
                                      <p:tavLst>
                                        <p:tav tm="0">
                                          <p:val>
                                            <p:strVal val="#ppt_y"/>
                                          </p:val>
                                        </p:tav>
                                        <p:tav tm="100000">
                                          <p:val>
                                            <p:strVal val="#ppt_y"/>
                                          </p:val>
                                        </p:tav>
                                      </p:tavLst>
                                    </p:anim>
                                  </p:childTnLst>
                                </p:cTn>
                              </p:par>
                              <p:par>
                                <p:cTn id="37" presetID="39" presetClass="entr" presetSubtype="0" accel="100000" fill="hold" grpId="0" nodeType="withEffect">
                                  <p:stCondLst>
                                    <p:cond delay="0"/>
                                  </p:stCondLst>
                                  <p:childTnLst>
                                    <p:set>
                                      <p:cBhvr>
                                        <p:cTn id="38" dur="1" fill="hold">
                                          <p:stCondLst>
                                            <p:cond delay="0"/>
                                          </p:stCondLst>
                                        </p:cTn>
                                        <p:tgtEl>
                                          <p:spTgt spid="10250">
                                            <p:txEl>
                                              <p:pRg st="4" end="4"/>
                                            </p:txEl>
                                          </p:spTgt>
                                        </p:tgtEl>
                                        <p:attrNameLst>
                                          <p:attrName>style.visibility</p:attrName>
                                        </p:attrNameLst>
                                      </p:cBhvr>
                                      <p:to>
                                        <p:strVal val="visible"/>
                                      </p:to>
                                    </p:set>
                                    <p:anim calcmode="lin" valueType="num">
                                      <p:cBhvr>
                                        <p:cTn id="39" dur="500" fill="hold"/>
                                        <p:tgtEl>
                                          <p:spTgt spid="10250">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10250">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10250">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1025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xit" presetSubtype="0" decel="100000" fill="hold" grpId="1" nodeType="clickEffect">
                                  <p:stCondLst>
                                    <p:cond delay="0"/>
                                  </p:stCondLst>
                                  <p:childTnLst>
                                    <p:anim calcmode="lin" valueType="num">
                                      <p:cBhvr>
                                        <p:cTn id="46" dur="500" fill="hold"/>
                                        <p:tgtEl>
                                          <p:spTgt spid="10249"/>
                                        </p:tgtEl>
                                        <p:attrNameLst>
                                          <p:attrName>ppt_h</p:attrName>
                                        </p:attrNameLst>
                                      </p:cBhvr>
                                      <p:tavLst>
                                        <p:tav tm="0">
                                          <p:val>
                                            <p:strVal val="ppt_h"/>
                                          </p:val>
                                        </p:tav>
                                        <p:tav tm="50000">
                                          <p:val>
                                            <p:strVal val="ppt_h/20"/>
                                          </p:val>
                                        </p:tav>
                                        <p:tav tm="100000">
                                          <p:val>
                                            <p:strVal val="ppt_h/20"/>
                                          </p:val>
                                        </p:tav>
                                      </p:tavLst>
                                    </p:anim>
                                    <p:anim calcmode="lin" valueType="num">
                                      <p:cBhvr>
                                        <p:cTn id="47" dur="500" fill="hold"/>
                                        <p:tgtEl>
                                          <p:spTgt spid="10249"/>
                                        </p:tgtEl>
                                        <p:attrNameLst>
                                          <p:attrName>ppt_w</p:attrName>
                                        </p:attrNameLst>
                                      </p:cBhvr>
                                      <p:tavLst>
                                        <p:tav tm="0">
                                          <p:val>
                                            <p:strVal val="ppt_w"/>
                                          </p:val>
                                        </p:tav>
                                        <p:tav tm="50000">
                                          <p:val>
                                            <p:strVal val="ppt_w+.3"/>
                                          </p:val>
                                        </p:tav>
                                        <p:tav tm="100000">
                                          <p:val>
                                            <p:strVal val="ppt_w+.3"/>
                                          </p:val>
                                        </p:tav>
                                      </p:tavLst>
                                    </p:anim>
                                    <p:anim calcmode="lin" valueType="num">
                                      <p:cBhvr>
                                        <p:cTn id="48" dur="500" fill="hold"/>
                                        <p:tgtEl>
                                          <p:spTgt spid="10249"/>
                                        </p:tgtEl>
                                        <p:attrNameLst>
                                          <p:attrName>ppt_x</p:attrName>
                                        </p:attrNameLst>
                                      </p:cBhvr>
                                      <p:tavLst>
                                        <p:tav tm="0">
                                          <p:val>
                                            <p:strVal val="ppt_x"/>
                                          </p:val>
                                        </p:tav>
                                        <p:tav tm="50000">
                                          <p:val>
                                            <p:strVal val="ppt_x"/>
                                          </p:val>
                                        </p:tav>
                                        <p:tav tm="100000">
                                          <p:val>
                                            <p:strVal val="ppt_x-.3"/>
                                          </p:val>
                                        </p:tav>
                                      </p:tavLst>
                                    </p:anim>
                                    <p:anim calcmode="lin" valueType="num">
                                      <p:cBhvr>
                                        <p:cTn id="49" dur="500" fill="hold"/>
                                        <p:tgtEl>
                                          <p:spTgt spid="10249"/>
                                        </p:tgtEl>
                                        <p:attrNameLst>
                                          <p:attrName>ppt_y</p:attrName>
                                        </p:attrNameLst>
                                      </p:cBhvr>
                                      <p:tavLst>
                                        <p:tav tm="0">
                                          <p:val>
                                            <p:strVal val="ppt_y"/>
                                          </p:val>
                                        </p:tav>
                                        <p:tav tm="100000">
                                          <p:val>
                                            <p:strVal val="ppt_y"/>
                                          </p:val>
                                        </p:tav>
                                      </p:tavLst>
                                    </p:anim>
                                    <p:set>
                                      <p:cBhvr>
                                        <p:cTn id="50" dur="1" fill="hold">
                                          <p:stCondLst>
                                            <p:cond delay="499"/>
                                          </p:stCondLst>
                                        </p:cTn>
                                        <p:tgtEl>
                                          <p:spTgt spid="10249"/>
                                        </p:tgtEl>
                                        <p:attrNameLst>
                                          <p:attrName>style.visibility</p:attrName>
                                        </p:attrNameLst>
                                      </p:cBhvr>
                                      <p:to>
                                        <p:strVal val="hidden"/>
                                      </p:to>
                                    </p:set>
                                  </p:childTnLst>
                                </p:cTn>
                              </p:par>
                              <p:par>
                                <p:cTn id="51" presetID="39" presetClass="exit" presetSubtype="0" decel="100000" fill="hold" grpId="1" nodeType="withEffect">
                                  <p:stCondLst>
                                    <p:cond delay="0"/>
                                  </p:stCondLst>
                                  <p:childTnLst>
                                    <p:anim calcmode="lin" valueType="num">
                                      <p:cBhvr>
                                        <p:cTn id="52" dur="500" fill="hold"/>
                                        <p:tgtEl>
                                          <p:spTgt spid="10250">
                                            <p:txEl>
                                              <p:pRg st="0" end="0"/>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53" dur="500" fill="hold"/>
                                        <p:tgtEl>
                                          <p:spTgt spid="10250">
                                            <p:txEl>
                                              <p:pRg st="0" end="0"/>
                                            </p:txEl>
                                          </p:spTgt>
                                        </p:tgtEl>
                                        <p:attrNameLst>
                                          <p:attrName>ppt_w</p:attrName>
                                        </p:attrNameLst>
                                      </p:cBhvr>
                                      <p:tavLst>
                                        <p:tav tm="0">
                                          <p:val>
                                            <p:strVal val="ppt_w"/>
                                          </p:val>
                                        </p:tav>
                                        <p:tav tm="50000">
                                          <p:val>
                                            <p:strVal val="ppt_w+.3"/>
                                          </p:val>
                                        </p:tav>
                                        <p:tav tm="100000">
                                          <p:val>
                                            <p:strVal val="ppt_w+.3"/>
                                          </p:val>
                                        </p:tav>
                                      </p:tavLst>
                                    </p:anim>
                                    <p:anim calcmode="lin" valueType="num">
                                      <p:cBhvr>
                                        <p:cTn id="54" dur="500" fill="hold"/>
                                        <p:tgtEl>
                                          <p:spTgt spid="10250">
                                            <p:txEl>
                                              <p:pRg st="0" end="0"/>
                                            </p:txEl>
                                          </p:spTgt>
                                        </p:tgtEl>
                                        <p:attrNameLst>
                                          <p:attrName>ppt_x</p:attrName>
                                        </p:attrNameLst>
                                      </p:cBhvr>
                                      <p:tavLst>
                                        <p:tav tm="0">
                                          <p:val>
                                            <p:strVal val="ppt_x"/>
                                          </p:val>
                                        </p:tav>
                                        <p:tav tm="50000">
                                          <p:val>
                                            <p:strVal val="ppt_x"/>
                                          </p:val>
                                        </p:tav>
                                        <p:tav tm="100000">
                                          <p:val>
                                            <p:strVal val="ppt_x-.3"/>
                                          </p:val>
                                        </p:tav>
                                      </p:tavLst>
                                    </p:anim>
                                    <p:anim calcmode="lin" valueType="num">
                                      <p:cBhvr>
                                        <p:cTn id="55" dur="500" fill="hold"/>
                                        <p:tgtEl>
                                          <p:spTgt spid="10250">
                                            <p:txEl>
                                              <p:pRg st="0" end="0"/>
                                            </p:txEl>
                                          </p:spTgt>
                                        </p:tgtEl>
                                        <p:attrNameLst>
                                          <p:attrName>ppt_y</p:attrName>
                                        </p:attrNameLst>
                                      </p:cBhvr>
                                      <p:tavLst>
                                        <p:tav tm="0">
                                          <p:val>
                                            <p:strVal val="ppt_y"/>
                                          </p:val>
                                        </p:tav>
                                        <p:tav tm="100000">
                                          <p:val>
                                            <p:strVal val="ppt_y"/>
                                          </p:val>
                                        </p:tav>
                                      </p:tavLst>
                                    </p:anim>
                                    <p:set>
                                      <p:cBhvr>
                                        <p:cTn id="56" dur="1" fill="hold">
                                          <p:stCondLst>
                                            <p:cond delay="499"/>
                                          </p:stCondLst>
                                        </p:cTn>
                                        <p:tgtEl>
                                          <p:spTgt spid="10250">
                                            <p:txEl>
                                              <p:pRg st="0" end="0"/>
                                            </p:txEl>
                                          </p:spTgt>
                                        </p:tgtEl>
                                        <p:attrNameLst>
                                          <p:attrName>style.visibility</p:attrName>
                                        </p:attrNameLst>
                                      </p:cBhvr>
                                      <p:to>
                                        <p:strVal val="hidden"/>
                                      </p:to>
                                    </p:set>
                                  </p:childTnLst>
                                </p:cTn>
                              </p:par>
                              <p:par>
                                <p:cTn id="57" presetID="39" presetClass="exit" presetSubtype="0" decel="100000" fill="hold" grpId="1" nodeType="withEffect">
                                  <p:stCondLst>
                                    <p:cond delay="0"/>
                                  </p:stCondLst>
                                  <p:childTnLst>
                                    <p:anim calcmode="lin" valueType="num">
                                      <p:cBhvr>
                                        <p:cTn id="58" dur="500" fill="hold"/>
                                        <p:tgtEl>
                                          <p:spTgt spid="10250">
                                            <p:txEl>
                                              <p:pRg st="1" end="1"/>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59" dur="500" fill="hold"/>
                                        <p:tgtEl>
                                          <p:spTgt spid="10250">
                                            <p:txEl>
                                              <p:pRg st="1" end="1"/>
                                            </p:txEl>
                                          </p:spTgt>
                                        </p:tgtEl>
                                        <p:attrNameLst>
                                          <p:attrName>ppt_w</p:attrName>
                                        </p:attrNameLst>
                                      </p:cBhvr>
                                      <p:tavLst>
                                        <p:tav tm="0">
                                          <p:val>
                                            <p:strVal val="ppt_w"/>
                                          </p:val>
                                        </p:tav>
                                        <p:tav tm="50000">
                                          <p:val>
                                            <p:strVal val="ppt_w+.3"/>
                                          </p:val>
                                        </p:tav>
                                        <p:tav tm="100000">
                                          <p:val>
                                            <p:strVal val="ppt_w+.3"/>
                                          </p:val>
                                        </p:tav>
                                      </p:tavLst>
                                    </p:anim>
                                    <p:anim calcmode="lin" valueType="num">
                                      <p:cBhvr>
                                        <p:cTn id="60" dur="500" fill="hold"/>
                                        <p:tgtEl>
                                          <p:spTgt spid="10250">
                                            <p:txEl>
                                              <p:pRg st="1" end="1"/>
                                            </p:txEl>
                                          </p:spTgt>
                                        </p:tgtEl>
                                        <p:attrNameLst>
                                          <p:attrName>ppt_x</p:attrName>
                                        </p:attrNameLst>
                                      </p:cBhvr>
                                      <p:tavLst>
                                        <p:tav tm="0">
                                          <p:val>
                                            <p:strVal val="ppt_x"/>
                                          </p:val>
                                        </p:tav>
                                        <p:tav tm="50000">
                                          <p:val>
                                            <p:strVal val="ppt_x"/>
                                          </p:val>
                                        </p:tav>
                                        <p:tav tm="100000">
                                          <p:val>
                                            <p:strVal val="ppt_x-.3"/>
                                          </p:val>
                                        </p:tav>
                                      </p:tavLst>
                                    </p:anim>
                                    <p:anim calcmode="lin" valueType="num">
                                      <p:cBhvr>
                                        <p:cTn id="61" dur="500" fill="hold"/>
                                        <p:tgtEl>
                                          <p:spTgt spid="10250">
                                            <p:txEl>
                                              <p:pRg st="1" end="1"/>
                                            </p:txEl>
                                          </p:spTgt>
                                        </p:tgtEl>
                                        <p:attrNameLst>
                                          <p:attrName>ppt_y</p:attrName>
                                        </p:attrNameLst>
                                      </p:cBhvr>
                                      <p:tavLst>
                                        <p:tav tm="0">
                                          <p:val>
                                            <p:strVal val="ppt_y"/>
                                          </p:val>
                                        </p:tav>
                                        <p:tav tm="100000">
                                          <p:val>
                                            <p:strVal val="ppt_y"/>
                                          </p:val>
                                        </p:tav>
                                      </p:tavLst>
                                    </p:anim>
                                    <p:set>
                                      <p:cBhvr>
                                        <p:cTn id="62" dur="1" fill="hold">
                                          <p:stCondLst>
                                            <p:cond delay="499"/>
                                          </p:stCondLst>
                                        </p:cTn>
                                        <p:tgtEl>
                                          <p:spTgt spid="10250">
                                            <p:txEl>
                                              <p:pRg st="1" end="1"/>
                                            </p:txEl>
                                          </p:spTgt>
                                        </p:tgtEl>
                                        <p:attrNameLst>
                                          <p:attrName>style.visibility</p:attrName>
                                        </p:attrNameLst>
                                      </p:cBhvr>
                                      <p:to>
                                        <p:strVal val="hidden"/>
                                      </p:to>
                                    </p:set>
                                  </p:childTnLst>
                                </p:cTn>
                              </p:par>
                              <p:par>
                                <p:cTn id="63" presetID="39" presetClass="exit" presetSubtype="0" decel="100000" fill="hold" grpId="1" nodeType="withEffect">
                                  <p:stCondLst>
                                    <p:cond delay="0"/>
                                  </p:stCondLst>
                                  <p:childTnLst>
                                    <p:anim calcmode="lin" valueType="num">
                                      <p:cBhvr>
                                        <p:cTn id="64" dur="500" fill="hold"/>
                                        <p:tgtEl>
                                          <p:spTgt spid="10250">
                                            <p:txEl>
                                              <p:pRg st="2" end="2"/>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65" dur="500" fill="hold"/>
                                        <p:tgtEl>
                                          <p:spTgt spid="10250">
                                            <p:txEl>
                                              <p:pRg st="2" end="2"/>
                                            </p:txEl>
                                          </p:spTgt>
                                        </p:tgtEl>
                                        <p:attrNameLst>
                                          <p:attrName>ppt_w</p:attrName>
                                        </p:attrNameLst>
                                      </p:cBhvr>
                                      <p:tavLst>
                                        <p:tav tm="0">
                                          <p:val>
                                            <p:strVal val="ppt_w"/>
                                          </p:val>
                                        </p:tav>
                                        <p:tav tm="50000">
                                          <p:val>
                                            <p:strVal val="ppt_w+.3"/>
                                          </p:val>
                                        </p:tav>
                                        <p:tav tm="100000">
                                          <p:val>
                                            <p:strVal val="ppt_w+.3"/>
                                          </p:val>
                                        </p:tav>
                                      </p:tavLst>
                                    </p:anim>
                                    <p:anim calcmode="lin" valueType="num">
                                      <p:cBhvr>
                                        <p:cTn id="66" dur="500" fill="hold"/>
                                        <p:tgtEl>
                                          <p:spTgt spid="10250">
                                            <p:txEl>
                                              <p:pRg st="2" end="2"/>
                                            </p:txEl>
                                          </p:spTgt>
                                        </p:tgtEl>
                                        <p:attrNameLst>
                                          <p:attrName>ppt_x</p:attrName>
                                        </p:attrNameLst>
                                      </p:cBhvr>
                                      <p:tavLst>
                                        <p:tav tm="0">
                                          <p:val>
                                            <p:strVal val="ppt_x"/>
                                          </p:val>
                                        </p:tav>
                                        <p:tav tm="50000">
                                          <p:val>
                                            <p:strVal val="ppt_x"/>
                                          </p:val>
                                        </p:tav>
                                        <p:tav tm="100000">
                                          <p:val>
                                            <p:strVal val="ppt_x-.3"/>
                                          </p:val>
                                        </p:tav>
                                      </p:tavLst>
                                    </p:anim>
                                    <p:anim calcmode="lin" valueType="num">
                                      <p:cBhvr>
                                        <p:cTn id="67" dur="500" fill="hold"/>
                                        <p:tgtEl>
                                          <p:spTgt spid="10250">
                                            <p:txEl>
                                              <p:pRg st="2" end="2"/>
                                            </p:txEl>
                                          </p:spTgt>
                                        </p:tgtEl>
                                        <p:attrNameLst>
                                          <p:attrName>ppt_y</p:attrName>
                                        </p:attrNameLst>
                                      </p:cBhvr>
                                      <p:tavLst>
                                        <p:tav tm="0">
                                          <p:val>
                                            <p:strVal val="ppt_y"/>
                                          </p:val>
                                        </p:tav>
                                        <p:tav tm="100000">
                                          <p:val>
                                            <p:strVal val="ppt_y"/>
                                          </p:val>
                                        </p:tav>
                                      </p:tavLst>
                                    </p:anim>
                                    <p:set>
                                      <p:cBhvr>
                                        <p:cTn id="68" dur="1" fill="hold">
                                          <p:stCondLst>
                                            <p:cond delay="499"/>
                                          </p:stCondLst>
                                        </p:cTn>
                                        <p:tgtEl>
                                          <p:spTgt spid="10250">
                                            <p:txEl>
                                              <p:pRg st="2" end="2"/>
                                            </p:txEl>
                                          </p:spTgt>
                                        </p:tgtEl>
                                        <p:attrNameLst>
                                          <p:attrName>style.visibility</p:attrName>
                                        </p:attrNameLst>
                                      </p:cBhvr>
                                      <p:to>
                                        <p:strVal val="hidden"/>
                                      </p:to>
                                    </p:set>
                                  </p:childTnLst>
                                </p:cTn>
                              </p:par>
                              <p:par>
                                <p:cTn id="69" presetID="39" presetClass="exit" presetSubtype="0" decel="100000" fill="hold" grpId="1" nodeType="withEffect">
                                  <p:stCondLst>
                                    <p:cond delay="0"/>
                                  </p:stCondLst>
                                  <p:childTnLst>
                                    <p:anim calcmode="lin" valueType="num">
                                      <p:cBhvr>
                                        <p:cTn id="70" dur="500" fill="hold"/>
                                        <p:tgtEl>
                                          <p:spTgt spid="10250">
                                            <p:txEl>
                                              <p:pRg st="3" end="3"/>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71" dur="500" fill="hold"/>
                                        <p:tgtEl>
                                          <p:spTgt spid="10250">
                                            <p:txEl>
                                              <p:pRg st="3" end="3"/>
                                            </p:txEl>
                                          </p:spTgt>
                                        </p:tgtEl>
                                        <p:attrNameLst>
                                          <p:attrName>ppt_w</p:attrName>
                                        </p:attrNameLst>
                                      </p:cBhvr>
                                      <p:tavLst>
                                        <p:tav tm="0">
                                          <p:val>
                                            <p:strVal val="ppt_w"/>
                                          </p:val>
                                        </p:tav>
                                        <p:tav tm="50000">
                                          <p:val>
                                            <p:strVal val="ppt_w+.3"/>
                                          </p:val>
                                        </p:tav>
                                        <p:tav tm="100000">
                                          <p:val>
                                            <p:strVal val="ppt_w+.3"/>
                                          </p:val>
                                        </p:tav>
                                      </p:tavLst>
                                    </p:anim>
                                    <p:anim calcmode="lin" valueType="num">
                                      <p:cBhvr>
                                        <p:cTn id="72" dur="500" fill="hold"/>
                                        <p:tgtEl>
                                          <p:spTgt spid="10250">
                                            <p:txEl>
                                              <p:pRg st="3" end="3"/>
                                            </p:txEl>
                                          </p:spTgt>
                                        </p:tgtEl>
                                        <p:attrNameLst>
                                          <p:attrName>ppt_x</p:attrName>
                                        </p:attrNameLst>
                                      </p:cBhvr>
                                      <p:tavLst>
                                        <p:tav tm="0">
                                          <p:val>
                                            <p:strVal val="ppt_x"/>
                                          </p:val>
                                        </p:tav>
                                        <p:tav tm="50000">
                                          <p:val>
                                            <p:strVal val="ppt_x"/>
                                          </p:val>
                                        </p:tav>
                                        <p:tav tm="100000">
                                          <p:val>
                                            <p:strVal val="ppt_x-.3"/>
                                          </p:val>
                                        </p:tav>
                                      </p:tavLst>
                                    </p:anim>
                                    <p:anim calcmode="lin" valueType="num">
                                      <p:cBhvr>
                                        <p:cTn id="73" dur="500" fill="hold"/>
                                        <p:tgtEl>
                                          <p:spTgt spid="10250">
                                            <p:txEl>
                                              <p:pRg st="3" end="3"/>
                                            </p:txEl>
                                          </p:spTgt>
                                        </p:tgtEl>
                                        <p:attrNameLst>
                                          <p:attrName>ppt_y</p:attrName>
                                        </p:attrNameLst>
                                      </p:cBhvr>
                                      <p:tavLst>
                                        <p:tav tm="0">
                                          <p:val>
                                            <p:strVal val="ppt_y"/>
                                          </p:val>
                                        </p:tav>
                                        <p:tav tm="100000">
                                          <p:val>
                                            <p:strVal val="ppt_y"/>
                                          </p:val>
                                        </p:tav>
                                      </p:tavLst>
                                    </p:anim>
                                    <p:set>
                                      <p:cBhvr>
                                        <p:cTn id="74" dur="1" fill="hold">
                                          <p:stCondLst>
                                            <p:cond delay="499"/>
                                          </p:stCondLst>
                                        </p:cTn>
                                        <p:tgtEl>
                                          <p:spTgt spid="10250">
                                            <p:txEl>
                                              <p:pRg st="3" end="3"/>
                                            </p:txEl>
                                          </p:spTgt>
                                        </p:tgtEl>
                                        <p:attrNameLst>
                                          <p:attrName>style.visibility</p:attrName>
                                        </p:attrNameLst>
                                      </p:cBhvr>
                                      <p:to>
                                        <p:strVal val="hidden"/>
                                      </p:to>
                                    </p:set>
                                  </p:childTnLst>
                                </p:cTn>
                              </p:par>
                              <p:par>
                                <p:cTn id="75" presetID="39" presetClass="exit" presetSubtype="0" decel="100000" fill="hold" grpId="1" nodeType="withEffect">
                                  <p:stCondLst>
                                    <p:cond delay="0"/>
                                  </p:stCondLst>
                                  <p:childTnLst>
                                    <p:anim calcmode="lin" valueType="num">
                                      <p:cBhvr>
                                        <p:cTn id="76" dur="500" fill="hold"/>
                                        <p:tgtEl>
                                          <p:spTgt spid="10250">
                                            <p:txEl>
                                              <p:pRg st="4" end="4"/>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77" dur="500" fill="hold"/>
                                        <p:tgtEl>
                                          <p:spTgt spid="10250">
                                            <p:txEl>
                                              <p:pRg st="4" end="4"/>
                                            </p:txEl>
                                          </p:spTgt>
                                        </p:tgtEl>
                                        <p:attrNameLst>
                                          <p:attrName>ppt_w</p:attrName>
                                        </p:attrNameLst>
                                      </p:cBhvr>
                                      <p:tavLst>
                                        <p:tav tm="0">
                                          <p:val>
                                            <p:strVal val="ppt_w"/>
                                          </p:val>
                                        </p:tav>
                                        <p:tav tm="50000">
                                          <p:val>
                                            <p:strVal val="ppt_w+.3"/>
                                          </p:val>
                                        </p:tav>
                                        <p:tav tm="100000">
                                          <p:val>
                                            <p:strVal val="ppt_w+.3"/>
                                          </p:val>
                                        </p:tav>
                                      </p:tavLst>
                                    </p:anim>
                                    <p:anim calcmode="lin" valueType="num">
                                      <p:cBhvr>
                                        <p:cTn id="78" dur="500" fill="hold"/>
                                        <p:tgtEl>
                                          <p:spTgt spid="10250">
                                            <p:txEl>
                                              <p:pRg st="4" end="4"/>
                                            </p:txEl>
                                          </p:spTgt>
                                        </p:tgtEl>
                                        <p:attrNameLst>
                                          <p:attrName>ppt_x</p:attrName>
                                        </p:attrNameLst>
                                      </p:cBhvr>
                                      <p:tavLst>
                                        <p:tav tm="0">
                                          <p:val>
                                            <p:strVal val="ppt_x"/>
                                          </p:val>
                                        </p:tav>
                                        <p:tav tm="50000">
                                          <p:val>
                                            <p:strVal val="ppt_x"/>
                                          </p:val>
                                        </p:tav>
                                        <p:tav tm="100000">
                                          <p:val>
                                            <p:strVal val="ppt_x-.3"/>
                                          </p:val>
                                        </p:tav>
                                      </p:tavLst>
                                    </p:anim>
                                    <p:anim calcmode="lin" valueType="num">
                                      <p:cBhvr>
                                        <p:cTn id="79" dur="500" fill="hold"/>
                                        <p:tgtEl>
                                          <p:spTgt spid="10250">
                                            <p:txEl>
                                              <p:pRg st="4" end="4"/>
                                            </p:txEl>
                                          </p:spTgt>
                                        </p:tgtEl>
                                        <p:attrNameLst>
                                          <p:attrName>ppt_y</p:attrName>
                                        </p:attrNameLst>
                                      </p:cBhvr>
                                      <p:tavLst>
                                        <p:tav tm="0">
                                          <p:val>
                                            <p:strVal val="ppt_y"/>
                                          </p:val>
                                        </p:tav>
                                        <p:tav tm="100000">
                                          <p:val>
                                            <p:strVal val="ppt_y"/>
                                          </p:val>
                                        </p:tav>
                                      </p:tavLst>
                                    </p:anim>
                                    <p:set>
                                      <p:cBhvr>
                                        <p:cTn id="80" dur="1" fill="hold">
                                          <p:stCondLst>
                                            <p:cond delay="499"/>
                                          </p:stCondLst>
                                        </p:cTn>
                                        <p:tgtEl>
                                          <p:spTgt spid="10250">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p:bldP spid="10249" grpId="1"/>
      <p:bldP spid="10250" grpId="0" build="p">
        <p:tmplLst>
          <p:tmpl lvl="1">
            <p:tnLst>
              <p:par>
                <p:cTn presetID="39" presetClass="entr" presetSubtype="0" accel="100000" fill="hold" nodeType="clickEffect">
                  <p:stCondLst>
                    <p:cond delay="0"/>
                  </p:stCondLst>
                  <p:childTnLst>
                    <p:set>
                      <p:cBhvr>
                        <p:cTn dur="1" fill="hold">
                          <p:stCondLst>
                            <p:cond delay="0"/>
                          </p:stCondLst>
                        </p:cTn>
                        <p:tgtEl>
                          <p:spTgt spid="10250"/>
                        </p:tgtEl>
                        <p:attrNameLst>
                          <p:attrName>style.visibility</p:attrName>
                        </p:attrNameLst>
                      </p:cBhvr>
                      <p:to>
                        <p:strVal val="visible"/>
                      </p:to>
                    </p:set>
                    <p:anim calcmode="lin" valueType="num">
                      <p:cBhvr>
                        <p:cTn dur="500" fill="hold"/>
                        <p:tgtEl>
                          <p:spTgt spid="10250"/>
                        </p:tgtEl>
                        <p:attrNameLst>
                          <p:attrName>ppt_h</p:attrName>
                        </p:attrNameLst>
                      </p:cBhvr>
                      <p:tavLst>
                        <p:tav tm="0">
                          <p:val>
                            <p:strVal val="#ppt_h/20"/>
                          </p:val>
                        </p:tav>
                        <p:tav tm="50000">
                          <p:val>
                            <p:strVal val="#ppt_h/20"/>
                          </p:val>
                        </p:tav>
                        <p:tav tm="100000">
                          <p:val>
                            <p:strVal val="#ppt_h"/>
                          </p:val>
                        </p:tav>
                      </p:tavLst>
                    </p:anim>
                    <p:anim calcmode="lin" valueType="num">
                      <p:cBhvr>
                        <p:cTn dur="500" fill="hold"/>
                        <p:tgtEl>
                          <p:spTgt spid="10250"/>
                        </p:tgtEl>
                        <p:attrNameLst>
                          <p:attrName>ppt_w</p:attrName>
                        </p:attrNameLst>
                      </p:cBhvr>
                      <p:tavLst>
                        <p:tav tm="0">
                          <p:val>
                            <p:strVal val="#ppt_w+.3"/>
                          </p:val>
                        </p:tav>
                        <p:tav tm="50000">
                          <p:val>
                            <p:strVal val="#ppt_w+.3"/>
                          </p:val>
                        </p:tav>
                        <p:tav tm="100000">
                          <p:val>
                            <p:strVal val="#ppt_w"/>
                          </p:val>
                        </p:tav>
                      </p:tavLst>
                    </p:anim>
                    <p:anim calcmode="lin" valueType="num">
                      <p:cBhvr>
                        <p:cTn dur="500" fill="hold"/>
                        <p:tgtEl>
                          <p:spTgt spid="10250"/>
                        </p:tgtEl>
                        <p:attrNameLst>
                          <p:attrName>ppt_x</p:attrName>
                        </p:attrNameLst>
                      </p:cBhvr>
                      <p:tavLst>
                        <p:tav tm="0">
                          <p:val>
                            <p:strVal val="#ppt_x-.3"/>
                          </p:val>
                        </p:tav>
                        <p:tav tm="50000">
                          <p:val>
                            <p:strVal val="#ppt_x"/>
                          </p:val>
                        </p:tav>
                        <p:tav tm="100000">
                          <p:val>
                            <p:strVal val="#ppt_x"/>
                          </p:val>
                        </p:tav>
                      </p:tavLst>
                    </p:anim>
                    <p:anim calcmode="lin" valueType="num">
                      <p:cBhvr>
                        <p:cTn dur="500" fill="hold"/>
                        <p:tgtEl>
                          <p:spTgt spid="10250"/>
                        </p:tgtEl>
                        <p:attrNameLst>
                          <p:attrName>ppt_y</p:attrName>
                        </p:attrNameLst>
                      </p:cBhvr>
                      <p:tavLst>
                        <p:tav tm="0">
                          <p:val>
                            <p:strVal val="#ppt_y"/>
                          </p:val>
                        </p:tav>
                        <p:tav tm="100000">
                          <p:val>
                            <p:strVal val="#ppt_y"/>
                          </p:val>
                        </p:tav>
                      </p:tavLst>
                    </p:anim>
                  </p:childTnLst>
                </p:cTn>
              </p:par>
            </p:tnLst>
          </p:tmpl>
          <p:tmpl lvl="2">
            <p:tnLst>
              <p:par>
                <p:cTn presetID="39" presetClass="entr" presetSubtype="0" accel="100000" fill="hold" nodeType="withEffect">
                  <p:stCondLst>
                    <p:cond delay="0"/>
                  </p:stCondLst>
                  <p:childTnLst>
                    <p:set>
                      <p:cBhvr>
                        <p:cTn dur="1" fill="hold">
                          <p:stCondLst>
                            <p:cond delay="0"/>
                          </p:stCondLst>
                        </p:cTn>
                        <p:tgtEl>
                          <p:spTgt spid="10250"/>
                        </p:tgtEl>
                        <p:attrNameLst>
                          <p:attrName>style.visibility</p:attrName>
                        </p:attrNameLst>
                      </p:cBhvr>
                      <p:to>
                        <p:strVal val="visible"/>
                      </p:to>
                    </p:set>
                    <p:anim calcmode="lin" valueType="num">
                      <p:cBhvr>
                        <p:cTn dur="500" fill="hold"/>
                        <p:tgtEl>
                          <p:spTgt spid="10250"/>
                        </p:tgtEl>
                        <p:attrNameLst>
                          <p:attrName>ppt_h</p:attrName>
                        </p:attrNameLst>
                      </p:cBhvr>
                      <p:tavLst>
                        <p:tav tm="0">
                          <p:val>
                            <p:strVal val="#ppt_h/20"/>
                          </p:val>
                        </p:tav>
                        <p:tav tm="50000">
                          <p:val>
                            <p:strVal val="#ppt_h/20"/>
                          </p:val>
                        </p:tav>
                        <p:tav tm="100000">
                          <p:val>
                            <p:strVal val="#ppt_h"/>
                          </p:val>
                        </p:tav>
                      </p:tavLst>
                    </p:anim>
                    <p:anim calcmode="lin" valueType="num">
                      <p:cBhvr>
                        <p:cTn dur="500" fill="hold"/>
                        <p:tgtEl>
                          <p:spTgt spid="10250"/>
                        </p:tgtEl>
                        <p:attrNameLst>
                          <p:attrName>ppt_w</p:attrName>
                        </p:attrNameLst>
                      </p:cBhvr>
                      <p:tavLst>
                        <p:tav tm="0">
                          <p:val>
                            <p:strVal val="#ppt_w+.3"/>
                          </p:val>
                        </p:tav>
                        <p:tav tm="50000">
                          <p:val>
                            <p:strVal val="#ppt_w+.3"/>
                          </p:val>
                        </p:tav>
                        <p:tav tm="100000">
                          <p:val>
                            <p:strVal val="#ppt_w"/>
                          </p:val>
                        </p:tav>
                      </p:tavLst>
                    </p:anim>
                    <p:anim calcmode="lin" valueType="num">
                      <p:cBhvr>
                        <p:cTn dur="500" fill="hold"/>
                        <p:tgtEl>
                          <p:spTgt spid="10250"/>
                        </p:tgtEl>
                        <p:attrNameLst>
                          <p:attrName>ppt_x</p:attrName>
                        </p:attrNameLst>
                      </p:cBhvr>
                      <p:tavLst>
                        <p:tav tm="0">
                          <p:val>
                            <p:strVal val="#ppt_x-.3"/>
                          </p:val>
                        </p:tav>
                        <p:tav tm="50000">
                          <p:val>
                            <p:strVal val="#ppt_x"/>
                          </p:val>
                        </p:tav>
                        <p:tav tm="100000">
                          <p:val>
                            <p:strVal val="#ppt_x"/>
                          </p:val>
                        </p:tav>
                      </p:tavLst>
                    </p:anim>
                    <p:anim calcmode="lin" valueType="num">
                      <p:cBhvr>
                        <p:cTn dur="500" fill="hold"/>
                        <p:tgtEl>
                          <p:spTgt spid="10250"/>
                        </p:tgtEl>
                        <p:attrNameLst>
                          <p:attrName>ppt_y</p:attrName>
                        </p:attrNameLst>
                      </p:cBhvr>
                      <p:tavLst>
                        <p:tav tm="0">
                          <p:val>
                            <p:strVal val="#ppt_y"/>
                          </p:val>
                        </p:tav>
                        <p:tav tm="100000">
                          <p:val>
                            <p:strVal val="#ppt_y"/>
                          </p:val>
                        </p:tav>
                      </p:tavLst>
                    </p:anim>
                  </p:childTnLst>
                </p:cTn>
              </p:par>
            </p:tnLst>
          </p:tmpl>
          <p:tmpl lvl="3">
            <p:tnLst>
              <p:par>
                <p:cTn presetID="39" presetClass="entr" presetSubtype="0" accel="100000" fill="hold" nodeType="withEffect">
                  <p:stCondLst>
                    <p:cond delay="0"/>
                  </p:stCondLst>
                  <p:childTnLst>
                    <p:set>
                      <p:cBhvr>
                        <p:cTn dur="1" fill="hold">
                          <p:stCondLst>
                            <p:cond delay="0"/>
                          </p:stCondLst>
                        </p:cTn>
                        <p:tgtEl>
                          <p:spTgt spid="10250"/>
                        </p:tgtEl>
                        <p:attrNameLst>
                          <p:attrName>style.visibility</p:attrName>
                        </p:attrNameLst>
                      </p:cBhvr>
                      <p:to>
                        <p:strVal val="visible"/>
                      </p:to>
                    </p:set>
                    <p:anim calcmode="lin" valueType="num">
                      <p:cBhvr>
                        <p:cTn dur="500" fill="hold"/>
                        <p:tgtEl>
                          <p:spTgt spid="10250"/>
                        </p:tgtEl>
                        <p:attrNameLst>
                          <p:attrName>ppt_h</p:attrName>
                        </p:attrNameLst>
                      </p:cBhvr>
                      <p:tavLst>
                        <p:tav tm="0">
                          <p:val>
                            <p:strVal val="#ppt_h/20"/>
                          </p:val>
                        </p:tav>
                        <p:tav tm="50000">
                          <p:val>
                            <p:strVal val="#ppt_h/20"/>
                          </p:val>
                        </p:tav>
                        <p:tav tm="100000">
                          <p:val>
                            <p:strVal val="#ppt_h"/>
                          </p:val>
                        </p:tav>
                      </p:tavLst>
                    </p:anim>
                    <p:anim calcmode="lin" valueType="num">
                      <p:cBhvr>
                        <p:cTn dur="500" fill="hold"/>
                        <p:tgtEl>
                          <p:spTgt spid="10250"/>
                        </p:tgtEl>
                        <p:attrNameLst>
                          <p:attrName>ppt_w</p:attrName>
                        </p:attrNameLst>
                      </p:cBhvr>
                      <p:tavLst>
                        <p:tav tm="0">
                          <p:val>
                            <p:strVal val="#ppt_w+.3"/>
                          </p:val>
                        </p:tav>
                        <p:tav tm="50000">
                          <p:val>
                            <p:strVal val="#ppt_w+.3"/>
                          </p:val>
                        </p:tav>
                        <p:tav tm="100000">
                          <p:val>
                            <p:strVal val="#ppt_w"/>
                          </p:val>
                        </p:tav>
                      </p:tavLst>
                    </p:anim>
                    <p:anim calcmode="lin" valueType="num">
                      <p:cBhvr>
                        <p:cTn dur="500" fill="hold"/>
                        <p:tgtEl>
                          <p:spTgt spid="10250"/>
                        </p:tgtEl>
                        <p:attrNameLst>
                          <p:attrName>ppt_x</p:attrName>
                        </p:attrNameLst>
                      </p:cBhvr>
                      <p:tavLst>
                        <p:tav tm="0">
                          <p:val>
                            <p:strVal val="#ppt_x-.3"/>
                          </p:val>
                        </p:tav>
                        <p:tav tm="50000">
                          <p:val>
                            <p:strVal val="#ppt_x"/>
                          </p:val>
                        </p:tav>
                        <p:tav tm="100000">
                          <p:val>
                            <p:strVal val="#ppt_x"/>
                          </p:val>
                        </p:tav>
                      </p:tavLst>
                    </p:anim>
                    <p:anim calcmode="lin" valueType="num">
                      <p:cBhvr>
                        <p:cTn dur="500" fill="hold"/>
                        <p:tgtEl>
                          <p:spTgt spid="10250"/>
                        </p:tgtEl>
                        <p:attrNameLst>
                          <p:attrName>ppt_y</p:attrName>
                        </p:attrNameLst>
                      </p:cBhvr>
                      <p:tavLst>
                        <p:tav tm="0">
                          <p:val>
                            <p:strVal val="#ppt_y"/>
                          </p:val>
                        </p:tav>
                        <p:tav tm="100000">
                          <p:val>
                            <p:strVal val="#ppt_y"/>
                          </p:val>
                        </p:tav>
                      </p:tavLst>
                    </p:anim>
                  </p:childTnLst>
                </p:cTn>
              </p:par>
            </p:tnLst>
          </p:tmpl>
          <p:tmpl lvl="4">
            <p:tnLst>
              <p:par>
                <p:cTn presetID="39" presetClass="entr" presetSubtype="0" accel="100000" fill="hold" nodeType="withEffect">
                  <p:stCondLst>
                    <p:cond delay="0"/>
                  </p:stCondLst>
                  <p:childTnLst>
                    <p:set>
                      <p:cBhvr>
                        <p:cTn dur="1" fill="hold">
                          <p:stCondLst>
                            <p:cond delay="0"/>
                          </p:stCondLst>
                        </p:cTn>
                        <p:tgtEl>
                          <p:spTgt spid="10250"/>
                        </p:tgtEl>
                        <p:attrNameLst>
                          <p:attrName>style.visibility</p:attrName>
                        </p:attrNameLst>
                      </p:cBhvr>
                      <p:to>
                        <p:strVal val="visible"/>
                      </p:to>
                    </p:set>
                    <p:anim calcmode="lin" valueType="num">
                      <p:cBhvr>
                        <p:cTn dur="500" fill="hold"/>
                        <p:tgtEl>
                          <p:spTgt spid="10250"/>
                        </p:tgtEl>
                        <p:attrNameLst>
                          <p:attrName>ppt_h</p:attrName>
                        </p:attrNameLst>
                      </p:cBhvr>
                      <p:tavLst>
                        <p:tav tm="0">
                          <p:val>
                            <p:strVal val="#ppt_h/20"/>
                          </p:val>
                        </p:tav>
                        <p:tav tm="50000">
                          <p:val>
                            <p:strVal val="#ppt_h/20"/>
                          </p:val>
                        </p:tav>
                        <p:tav tm="100000">
                          <p:val>
                            <p:strVal val="#ppt_h"/>
                          </p:val>
                        </p:tav>
                      </p:tavLst>
                    </p:anim>
                    <p:anim calcmode="lin" valueType="num">
                      <p:cBhvr>
                        <p:cTn dur="500" fill="hold"/>
                        <p:tgtEl>
                          <p:spTgt spid="10250"/>
                        </p:tgtEl>
                        <p:attrNameLst>
                          <p:attrName>ppt_w</p:attrName>
                        </p:attrNameLst>
                      </p:cBhvr>
                      <p:tavLst>
                        <p:tav tm="0">
                          <p:val>
                            <p:strVal val="#ppt_w+.3"/>
                          </p:val>
                        </p:tav>
                        <p:tav tm="50000">
                          <p:val>
                            <p:strVal val="#ppt_w+.3"/>
                          </p:val>
                        </p:tav>
                        <p:tav tm="100000">
                          <p:val>
                            <p:strVal val="#ppt_w"/>
                          </p:val>
                        </p:tav>
                      </p:tavLst>
                    </p:anim>
                    <p:anim calcmode="lin" valueType="num">
                      <p:cBhvr>
                        <p:cTn dur="500" fill="hold"/>
                        <p:tgtEl>
                          <p:spTgt spid="10250"/>
                        </p:tgtEl>
                        <p:attrNameLst>
                          <p:attrName>ppt_x</p:attrName>
                        </p:attrNameLst>
                      </p:cBhvr>
                      <p:tavLst>
                        <p:tav tm="0">
                          <p:val>
                            <p:strVal val="#ppt_x-.3"/>
                          </p:val>
                        </p:tav>
                        <p:tav tm="50000">
                          <p:val>
                            <p:strVal val="#ppt_x"/>
                          </p:val>
                        </p:tav>
                        <p:tav tm="100000">
                          <p:val>
                            <p:strVal val="#ppt_x"/>
                          </p:val>
                        </p:tav>
                      </p:tavLst>
                    </p:anim>
                    <p:anim calcmode="lin" valueType="num">
                      <p:cBhvr>
                        <p:cTn dur="500" fill="hold"/>
                        <p:tgtEl>
                          <p:spTgt spid="10250"/>
                        </p:tgtEl>
                        <p:attrNameLst>
                          <p:attrName>ppt_y</p:attrName>
                        </p:attrNameLst>
                      </p:cBhvr>
                      <p:tavLst>
                        <p:tav tm="0">
                          <p:val>
                            <p:strVal val="#ppt_y"/>
                          </p:val>
                        </p:tav>
                        <p:tav tm="100000">
                          <p:val>
                            <p:strVal val="#ppt_y"/>
                          </p:val>
                        </p:tav>
                      </p:tavLst>
                    </p:anim>
                  </p:childTnLst>
                </p:cTn>
              </p:par>
            </p:tnLst>
          </p:tmpl>
          <p:tmpl lvl="5">
            <p:tnLst>
              <p:par>
                <p:cTn presetID="39" presetClass="entr" presetSubtype="0" accel="100000" fill="hold" nodeType="withEffect">
                  <p:stCondLst>
                    <p:cond delay="0"/>
                  </p:stCondLst>
                  <p:childTnLst>
                    <p:set>
                      <p:cBhvr>
                        <p:cTn dur="1" fill="hold">
                          <p:stCondLst>
                            <p:cond delay="0"/>
                          </p:stCondLst>
                        </p:cTn>
                        <p:tgtEl>
                          <p:spTgt spid="10250"/>
                        </p:tgtEl>
                        <p:attrNameLst>
                          <p:attrName>style.visibility</p:attrName>
                        </p:attrNameLst>
                      </p:cBhvr>
                      <p:to>
                        <p:strVal val="visible"/>
                      </p:to>
                    </p:set>
                    <p:anim calcmode="lin" valueType="num">
                      <p:cBhvr>
                        <p:cTn dur="500" fill="hold"/>
                        <p:tgtEl>
                          <p:spTgt spid="10250"/>
                        </p:tgtEl>
                        <p:attrNameLst>
                          <p:attrName>ppt_h</p:attrName>
                        </p:attrNameLst>
                      </p:cBhvr>
                      <p:tavLst>
                        <p:tav tm="0">
                          <p:val>
                            <p:strVal val="#ppt_h/20"/>
                          </p:val>
                        </p:tav>
                        <p:tav tm="50000">
                          <p:val>
                            <p:strVal val="#ppt_h/20"/>
                          </p:val>
                        </p:tav>
                        <p:tav tm="100000">
                          <p:val>
                            <p:strVal val="#ppt_h"/>
                          </p:val>
                        </p:tav>
                      </p:tavLst>
                    </p:anim>
                    <p:anim calcmode="lin" valueType="num">
                      <p:cBhvr>
                        <p:cTn dur="500" fill="hold"/>
                        <p:tgtEl>
                          <p:spTgt spid="10250"/>
                        </p:tgtEl>
                        <p:attrNameLst>
                          <p:attrName>ppt_w</p:attrName>
                        </p:attrNameLst>
                      </p:cBhvr>
                      <p:tavLst>
                        <p:tav tm="0">
                          <p:val>
                            <p:strVal val="#ppt_w+.3"/>
                          </p:val>
                        </p:tav>
                        <p:tav tm="50000">
                          <p:val>
                            <p:strVal val="#ppt_w+.3"/>
                          </p:val>
                        </p:tav>
                        <p:tav tm="100000">
                          <p:val>
                            <p:strVal val="#ppt_w"/>
                          </p:val>
                        </p:tav>
                      </p:tavLst>
                    </p:anim>
                    <p:anim calcmode="lin" valueType="num">
                      <p:cBhvr>
                        <p:cTn dur="500" fill="hold"/>
                        <p:tgtEl>
                          <p:spTgt spid="10250"/>
                        </p:tgtEl>
                        <p:attrNameLst>
                          <p:attrName>ppt_x</p:attrName>
                        </p:attrNameLst>
                      </p:cBhvr>
                      <p:tavLst>
                        <p:tav tm="0">
                          <p:val>
                            <p:strVal val="#ppt_x-.3"/>
                          </p:val>
                        </p:tav>
                        <p:tav tm="50000">
                          <p:val>
                            <p:strVal val="#ppt_x"/>
                          </p:val>
                        </p:tav>
                        <p:tav tm="100000">
                          <p:val>
                            <p:strVal val="#ppt_x"/>
                          </p:val>
                        </p:tav>
                      </p:tavLst>
                    </p:anim>
                    <p:anim calcmode="lin" valueType="num">
                      <p:cBhvr>
                        <p:cTn dur="500" fill="hold"/>
                        <p:tgtEl>
                          <p:spTgt spid="10250"/>
                        </p:tgtEl>
                        <p:attrNameLst>
                          <p:attrName>ppt_y</p:attrName>
                        </p:attrNameLst>
                      </p:cBhvr>
                      <p:tavLst>
                        <p:tav tm="0">
                          <p:val>
                            <p:strVal val="#ppt_y"/>
                          </p:val>
                        </p:tav>
                        <p:tav tm="100000">
                          <p:val>
                            <p:strVal val="#ppt_y"/>
                          </p:val>
                        </p:tav>
                      </p:tavLst>
                    </p:anim>
                  </p:childTnLst>
                </p:cTn>
              </p:par>
            </p:tnLst>
          </p:tmpl>
        </p:tmplLst>
      </p:bldP>
      <p:bldP spid="10250" grpId="1" build="allAtOnce">
        <p:tmplLst>
          <p:tmpl lvl="1">
            <p:tnLst>
              <p:par>
                <p:cTn presetID="39" presetClass="exit" presetSubtype="0" decel="100000" fill="hold" nodeType="withEffect">
                  <p:stCondLst>
                    <p:cond delay="0"/>
                  </p:stCondLst>
                  <p:childTnLst>
                    <p:anim calcmode="lin" valueType="num">
                      <p:cBhvr>
                        <p:cTn dur="500" fill="hold"/>
                        <p:tgtEl>
                          <p:spTgt spid="10250"/>
                        </p:tgtEl>
                        <p:attrNameLst>
                          <p:attrName>ppt_h</p:attrName>
                        </p:attrNameLst>
                      </p:cBhvr>
                      <p:tavLst>
                        <p:tav tm="0">
                          <p:val>
                            <p:strVal val="ppt_h"/>
                          </p:val>
                        </p:tav>
                        <p:tav tm="50000">
                          <p:val>
                            <p:strVal val="ppt_h/20"/>
                          </p:val>
                        </p:tav>
                        <p:tav tm="100000">
                          <p:val>
                            <p:strVal val="ppt_h/20"/>
                          </p:val>
                        </p:tav>
                      </p:tavLst>
                    </p:anim>
                    <p:anim calcmode="lin" valueType="num">
                      <p:cBhvr>
                        <p:cTn dur="500" fill="hold"/>
                        <p:tgtEl>
                          <p:spTgt spid="10250"/>
                        </p:tgtEl>
                        <p:attrNameLst>
                          <p:attrName>ppt_w</p:attrName>
                        </p:attrNameLst>
                      </p:cBhvr>
                      <p:tavLst>
                        <p:tav tm="0">
                          <p:val>
                            <p:strVal val="ppt_w"/>
                          </p:val>
                        </p:tav>
                        <p:tav tm="50000">
                          <p:val>
                            <p:strVal val="ppt_w+.3"/>
                          </p:val>
                        </p:tav>
                        <p:tav tm="100000">
                          <p:val>
                            <p:strVal val="ppt_w+.3"/>
                          </p:val>
                        </p:tav>
                      </p:tavLst>
                    </p:anim>
                    <p:anim calcmode="lin" valueType="num">
                      <p:cBhvr>
                        <p:cTn dur="500" fill="hold"/>
                        <p:tgtEl>
                          <p:spTgt spid="10250"/>
                        </p:tgtEl>
                        <p:attrNameLst>
                          <p:attrName>ppt_x</p:attrName>
                        </p:attrNameLst>
                      </p:cBhvr>
                      <p:tavLst>
                        <p:tav tm="0">
                          <p:val>
                            <p:strVal val="ppt_x"/>
                          </p:val>
                        </p:tav>
                        <p:tav tm="50000">
                          <p:val>
                            <p:strVal val="ppt_x"/>
                          </p:val>
                        </p:tav>
                        <p:tav tm="100000">
                          <p:val>
                            <p:strVal val="ppt_x-.3"/>
                          </p:val>
                        </p:tav>
                      </p:tavLst>
                    </p:anim>
                    <p:anim calcmode="lin" valueType="num">
                      <p:cBhvr>
                        <p:cTn dur="500" fill="hold"/>
                        <p:tgtEl>
                          <p:spTgt spid="10250"/>
                        </p:tgtEl>
                        <p:attrNameLst>
                          <p:attrName>ppt_y</p:attrName>
                        </p:attrNameLst>
                      </p:cBhvr>
                      <p:tavLst>
                        <p:tav tm="0">
                          <p:val>
                            <p:strVal val="ppt_y"/>
                          </p:val>
                        </p:tav>
                        <p:tav tm="100000">
                          <p:val>
                            <p:strVal val="ppt_y"/>
                          </p:val>
                        </p:tav>
                      </p:tavLst>
                    </p:anim>
                    <p:set>
                      <p:cBhvr>
                        <p:cTn dur="1" fill="hold">
                          <p:stCondLst>
                            <p:cond delay="499"/>
                          </p:stCondLst>
                        </p:cTn>
                        <p:tgtEl>
                          <p:spTgt spid="10250"/>
                        </p:tgtEl>
                        <p:attrNameLst>
                          <p:attrName>style.visibility</p:attrName>
                        </p:attrNameLst>
                      </p:cBhvr>
                      <p:to>
                        <p:strVal val="hidden"/>
                      </p:to>
                    </p:set>
                  </p:childTnLst>
                </p:cTn>
              </p:par>
            </p:tnLst>
          </p:tmpl>
          <p:tmpl lvl="2">
            <p:tnLst>
              <p:par>
                <p:cTn presetID="39" presetClass="exit" presetSubtype="0" decel="100000" fill="hold" nodeType="withEffect">
                  <p:stCondLst>
                    <p:cond delay="0"/>
                  </p:stCondLst>
                  <p:childTnLst>
                    <p:anim calcmode="lin" valueType="num">
                      <p:cBhvr>
                        <p:cTn dur="500" fill="hold"/>
                        <p:tgtEl>
                          <p:spTgt spid="10250"/>
                        </p:tgtEl>
                        <p:attrNameLst>
                          <p:attrName>ppt_h</p:attrName>
                        </p:attrNameLst>
                      </p:cBhvr>
                      <p:tavLst>
                        <p:tav tm="0">
                          <p:val>
                            <p:strVal val="ppt_h"/>
                          </p:val>
                        </p:tav>
                        <p:tav tm="50000">
                          <p:val>
                            <p:strVal val="ppt_h/20"/>
                          </p:val>
                        </p:tav>
                        <p:tav tm="100000">
                          <p:val>
                            <p:strVal val="ppt_h/20"/>
                          </p:val>
                        </p:tav>
                      </p:tavLst>
                    </p:anim>
                    <p:anim calcmode="lin" valueType="num">
                      <p:cBhvr>
                        <p:cTn dur="500" fill="hold"/>
                        <p:tgtEl>
                          <p:spTgt spid="10250"/>
                        </p:tgtEl>
                        <p:attrNameLst>
                          <p:attrName>ppt_w</p:attrName>
                        </p:attrNameLst>
                      </p:cBhvr>
                      <p:tavLst>
                        <p:tav tm="0">
                          <p:val>
                            <p:strVal val="ppt_w"/>
                          </p:val>
                        </p:tav>
                        <p:tav tm="50000">
                          <p:val>
                            <p:strVal val="ppt_w+.3"/>
                          </p:val>
                        </p:tav>
                        <p:tav tm="100000">
                          <p:val>
                            <p:strVal val="ppt_w+.3"/>
                          </p:val>
                        </p:tav>
                      </p:tavLst>
                    </p:anim>
                    <p:anim calcmode="lin" valueType="num">
                      <p:cBhvr>
                        <p:cTn dur="500" fill="hold"/>
                        <p:tgtEl>
                          <p:spTgt spid="10250"/>
                        </p:tgtEl>
                        <p:attrNameLst>
                          <p:attrName>ppt_x</p:attrName>
                        </p:attrNameLst>
                      </p:cBhvr>
                      <p:tavLst>
                        <p:tav tm="0">
                          <p:val>
                            <p:strVal val="ppt_x"/>
                          </p:val>
                        </p:tav>
                        <p:tav tm="50000">
                          <p:val>
                            <p:strVal val="ppt_x"/>
                          </p:val>
                        </p:tav>
                        <p:tav tm="100000">
                          <p:val>
                            <p:strVal val="ppt_x-.3"/>
                          </p:val>
                        </p:tav>
                      </p:tavLst>
                    </p:anim>
                    <p:anim calcmode="lin" valueType="num">
                      <p:cBhvr>
                        <p:cTn dur="500" fill="hold"/>
                        <p:tgtEl>
                          <p:spTgt spid="10250"/>
                        </p:tgtEl>
                        <p:attrNameLst>
                          <p:attrName>ppt_y</p:attrName>
                        </p:attrNameLst>
                      </p:cBhvr>
                      <p:tavLst>
                        <p:tav tm="0">
                          <p:val>
                            <p:strVal val="ppt_y"/>
                          </p:val>
                        </p:tav>
                        <p:tav tm="100000">
                          <p:val>
                            <p:strVal val="ppt_y"/>
                          </p:val>
                        </p:tav>
                      </p:tavLst>
                    </p:anim>
                    <p:set>
                      <p:cBhvr>
                        <p:cTn dur="1" fill="hold">
                          <p:stCondLst>
                            <p:cond delay="499"/>
                          </p:stCondLst>
                        </p:cTn>
                        <p:tgtEl>
                          <p:spTgt spid="10250"/>
                        </p:tgtEl>
                        <p:attrNameLst>
                          <p:attrName>style.visibility</p:attrName>
                        </p:attrNameLst>
                      </p:cBhvr>
                      <p:to>
                        <p:strVal val="hidden"/>
                      </p:to>
                    </p:set>
                  </p:childTnLst>
                </p:cTn>
              </p:par>
            </p:tnLst>
          </p:tmpl>
          <p:tmpl lvl="3">
            <p:tnLst>
              <p:par>
                <p:cTn presetID="39" presetClass="exit" presetSubtype="0" decel="100000" fill="hold" nodeType="withEffect">
                  <p:stCondLst>
                    <p:cond delay="0"/>
                  </p:stCondLst>
                  <p:childTnLst>
                    <p:anim calcmode="lin" valueType="num">
                      <p:cBhvr>
                        <p:cTn dur="500" fill="hold"/>
                        <p:tgtEl>
                          <p:spTgt spid="10250"/>
                        </p:tgtEl>
                        <p:attrNameLst>
                          <p:attrName>ppt_h</p:attrName>
                        </p:attrNameLst>
                      </p:cBhvr>
                      <p:tavLst>
                        <p:tav tm="0">
                          <p:val>
                            <p:strVal val="ppt_h"/>
                          </p:val>
                        </p:tav>
                        <p:tav tm="50000">
                          <p:val>
                            <p:strVal val="ppt_h/20"/>
                          </p:val>
                        </p:tav>
                        <p:tav tm="100000">
                          <p:val>
                            <p:strVal val="ppt_h/20"/>
                          </p:val>
                        </p:tav>
                      </p:tavLst>
                    </p:anim>
                    <p:anim calcmode="lin" valueType="num">
                      <p:cBhvr>
                        <p:cTn dur="500" fill="hold"/>
                        <p:tgtEl>
                          <p:spTgt spid="10250"/>
                        </p:tgtEl>
                        <p:attrNameLst>
                          <p:attrName>ppt_w</p:attrName>
                        </p:attrNameLst>
                      </p:cBhvr>
                      <p:tavLst>
                        <p:tav tm="0">
                          <p:val>
                            <p:strVal val="ppt_w"/>
                          </p:val>
                        </p:tav>
                        <p:tav tm="50000">
                          <p:val>
                            <p:strVal val="ppt_w+.3"/>
                          </p:val>
                        </p:tav>
                        <p:tav tm="100000">
                          <p:val>
                            <p:strVal val="ppt_w+.3"/>
                          </p:val>
                        </p:tav>
                      </p:tavLst>
                    </p:anim>
                    <p:anim calcmode="lin" valueType="num">
                      <p:cBhvr>
                        <p:cTn dur="500" fill="hold"/>
                        <p:tgtEl>
                          <p:spTgt spid="10250"/>
                        </p:tgtEl>
                        <p:attrNameLst>
                          <p:attrName>ppt_x</p:attrName>
                        </p:attrNameLst>
                      </p:cBhvr>
                      <p:tavLst>
                        <p:tav tm="0">
                          <p:val>
                            <p:strVal val="ppt_x"/>
                          </p:val>
                        </p:tav>
                        <p:tav tm="50000">
                          <p:val>
                            <p:strVal val="ppt_x"/>
                          </p:val>
                        </p:tav>
                        <p:tav tm="100000">
                          <p:val>
                            <p:strVal val="ppt_x-.3"/>
                          </p:val>
                        </p:tav>
                      </p:tavLst>
                    </p:anim>
                    <p:anim calcmode="lin" valueType="num">
                      <p:cBhvr>
                        <p:cTn dur="500" fill="hold"/>
                        <p:tgtEl>
                          <p:spTgt spid="10250"/>
                        </p:tgtEl>
                        <p:attrNameLst>
                          <p:attrName>ppt_y</p:attrName>
                        </p:attrNameLst>
                      </p:cBhvr>
                      <p:tavLst>
                        <p:tav tm="0">
                          <p:val>
                            <p:strVal val="ppt_y"/>
                          </p:val>
                        </p:tav>
                        <p:tav tm="100000">
                          <p:val>
                            <p:strVal val="ppt_y"/>
                          </p:val>
                        </p:tav>
                      </p:tavLst>
                    </p:anim>
                    <p:set>
                      <p:cBhvr>
                        <p:cTn dur="1" fill="hold">
                          <p:stCondLst>
                            <p:cond delay="499"/>
                          </p:stCondLst>
                        </p:cTn>
                        <p:tgtEl>
                          <p:spTgt spid="10250"/>
                        </p:tgtEl>
                        <p:attrNameLst>
                          <p:attrName>style.visibility</p:attrName>
                        </p:attrNameLst>
                      </p:cBhvr>
                      <p:to>
                        <p:strVal val="hidden"/>
                      </p:to>
                    </p:set>
                  </p:childTnLst>
                </p:cTn>
              </p:par>
            </p:tnLst>
          </p:tmpl>
          <p:tmpl lvl="4">
            <p:tnLst>
              <p:par>
                <p:cTn presetID="39" presetClass="exit" presetSubtype="0" decel="100000" fill="hold" nodeType="withEffect">
                  <p:stCondLst>
                    <p:cond delay="0"/>
                  </p:stCondLst>
                  <p:childTnLst>
                    <p:anim calcmode="lin" valueType="num">
                      <p:cBhvr>
                        <p:cTn dur="500" fill="hold"/>
                        <p:tgtEl>
                          <p:spTgt spid="10250"/>
                        </p:tgtEl>
                        <p:attrNameLst>
                          <p:attrName>ppt_h</p:attrName>
                        </p:attrNameLst>
                      </p:cBhvr>
                      <p:tavLst>
                        <p:tav tm="0">
                          <p:val>
                            <p:strVal val="ppt_h"/>
                          </p:val>
                        </p:tav>
                        <p:tav tm="50000">
                          <p:val>
                            <p:strVal val="ppt_h/20"/>
                          </p:val>
                        </p:tav>
                        <p:tav tm="100000">
                          <p:val>
                            <p:strVal val="ppt_h/20"/>
                          </p:val>
                        </p:tav>
                      </p:tavLst>
                    </p:anim>
                    <p:anim calcmode="lin" valueType="num">
                      <p:cBhvr>
                        <p:cTn dur="500" fill="hold"/>
                        <p:tgtEl>
                          <p:spTgt spid="10250"/>
                        </p:tgtEl>
                        <p:attrNameLst>
                          <p:attrName>ppt_w</p:attrName>
                        </p:attrNameLst>
                      </p:cBhvr>
                      <p:tavLst>
                        <p:tav tm="0">
                          <p:val>
                            <p:strVal val="ppt_w"/>
                          </p:val>
                        </p:tav>
                        <p:tav tm="50000">
                          <p:val>
                            <p:strVal val="ppt_w+.3"/>
                          </p:val>
                        </p:tav>
                        <p:tav tm="100000">
                          <p:val>
                            <p:strVal val="ppt_w+.3"/>
                          </p:val>
                        </p:tav>
                      </p:tavLst>
                    </p:anim>
                    <p:anim calcmode="lin" valueType="num">
                      <p:cBhvr>
                        <p:cTn dur="500" fill="hold"/>
                        <p:tgtEl>
                          <p:spTgt spid="10250"/>
                        </p:tgtEl>
                        <p:attrNameLst>
                          <p:attrName>ppt_x</p:attrName>
                        </p:attrNameLst>
                      </p:cBhvr>
                      <p:tavLst>
                        <p:tav tm="0">
                          <p:val>
                            <p:strVal val="ppt_x"/>
                          </p:val>
                        </p:tav>
                        <p:tav tm="50000">
                          <p:val>
                            <p:strVal val="ppt_x"/>
                          </p:val>
                        </p:tav>
                        <p:tav tm="100000">
                          <p:val>
                            <p:strVal val="ppt_x-.3"/>
                          </p:val>
                        </p:tav>
                      </p:tavLst>
                    </p:anim>
                    <p:anim calcmode="lin" valueType="num">
                      <p:cBhvr>
                        <p:cTn dur="500" fill="hold"/>
                        <p:tgtEl>
                          <p:spTgt spid="10250"/>
                        </p:tgtEl>
                        <p:attrNameLst>
                          <p:attrName>ppt_y</p:attrName>
                        </p:attrNameLst>
                      </p:cBhvr>
                      <p:tavLst>
                        <p:tav tm="0">
                          <p:val>
                            <p:strVal val="ppt_y"/>
                          </p:val>
                        </p:tav>
                        <p:tav tm="100000">
                          <p:val>
                            <p:strVal val="ppt_y"/>
                          </p:val>
                        </p:tav>
                      </p:tavLst>
                    </p:anim>
                    <p:set>
                      <p:cBhvr>
                        <p:cTn dur="1" fill="hold">
                          <p:stCondLst>
                            <p:cond delay="499"/>
                          </p:stCondLst>
                        </p:cTn>
                        <p:tgtEl>
                          <p:spTgt spid="10250"/>
                        </p:tgtEl>
                        <p:attrNameLst>
                          <p:attrName>style.visibility</p:attrName>
                        </p:attrNameLst>
                      </p:cBhvr>
                      <p:to>
                        <p:strVal val="hidden"/>
                      </p:to>
                    </p:set>
                  </p:childTnLst>
                </p:cTn>
              </p:par>
            </p:tnLst>
          </p:tmpl>
          <p:tmpl lvl="5">
            <p:tnLst>
              <p:par>
                <p:cTn presetID="39" presetClass="exit" presetSubtype="0" decel="100000" fill="hold" nodeType="withEffect">
                  <p:stCondLst>
                    <p:cond delay="0"/>
                  </p:stCondLst>
                  <p:childTnLst>
                    <p:anim calcmode="lin" valueType="num">
                      <p:cBhvr>
                        <p:cTn dur="500" fill="hold"/>
                        <p:tgtEl>
                          <p:spTgt spid="10250"/>
                        </p:tgtEl>
                        <p:attrNameLst>
                          <p:attrName>ppt_h</p:attrName>
                        </p:attrNameLst>
                      </p:cBhvr>
                      <p:tavLst>
                        <p:tav tm="0">
                          <p:val>
                            <p:strVal val="ppt_h"/>
                          </p:val>
                        </p:tav>
                        <p:tav tm="50000">
                          <p:val>
                            <p:strVal val="ppt_h/20"/>
                          </p:val>
                        </p:tav>
                        <p:tav tm="100000">
                          <p:val>
                            <p:strVal val="ppt_h/20"/>
                          </p:val>
                        </p:tav>
                      </p:tavLst>
                    </p:anim>
                    <p:anim calcmode="lin" valueType="num">
                      <p:cBhvr>
                        <p:cTn dur="500" fill="hold"/>
                        <p:tgtEl>
                          <p:spTgt spid="10250"/>
                        </p:tgtEl>
                        <p:attrNameLst>
                          <p:attrName>ppt_w</p:attrName>
                        </p:attrNameLst>
                      </p:cBhvr>
                      <p:tavLst>
                        <p:tav tm="0">
                          <p:val>
                            <p:strVal val="ppt_w"/>
                          </p:val>
                        </p:tav>
                        <p:tav tm="50000">
                          <p:val>
                            <p:strVal val="ppt_w+.3"/>
                          </p:val>
                        </p:tav>
                        <p:tav tm="100000">
                          <p:val>
                            <p:strVal val="ppt_w+.3"/>
                          </p:val>
                        </p:tav>
                      </p:tavLst>
                    </p:anim>
                    <p:anim calcmode="lin" valueType="num">
                      <p:cBhvr>
                        <p:cTn dur="500" fill="hold"/>
                        <p:tgtEl>
                          <p:spTgt spid="10250"/>
                        </p:tgtEl>
                        <p:attrNameLst>
                          <p:attrName>ppt_x</p:attrName>
                        </p:attrNameLst>
                      </p:cBhvr>
                      <p:tavLst>
                        <p:tav tm="0">
                          <p:val>
                            <p:strVal val="ppt_x"/>
                          </p:val>
                        </p:tav>
                        <p:tav tm="50000">
                          <p:val>
                            <p:strVal val="ppt_x"/>
                          </p:val>
                        </p:tav>
                        <p:tav tm="100000">
                          <p:val>
                            <p:strVal val="ppt_x-.3"/>
                          </p:val>
                        </p:tav>
                      </p:tavLst>
                    </p:anim>
                    <p:anim calcmode="lin" valueType="num">
                      <p:cBhvr>
                        <p:cTn dur="500" fill="hold"/>
                        <p:tgtEl>
                          <p:spTgt spid="10250"/>
                        </p:tgtEl>
                        <p:attrNameLst>
                          <p:attrName>ppt_y</p:attrName>
                        </p:attrNameLst>
                      </p:cBhvr>
                      <p:tavLst>
                        <p:tav tm="0">
                          <p:val>
                            <p:strVal val="ppt_y"/>
                          </p:val>
                        </p:tav>
                        <p:tav tm="100000">
                          <p:val>
                            <p:strVal val="ppt_y"/>
                          </p:val>
                        </p:tav>
                      </p:tavLst>
                    </p:anim>
                    <p:set>
                      <p:cBhvr>
                        <p:cTn dur="1" fill="hold">
                          <p:stCondLst>
                            <p:cond delay="499"/>
                          </p:stCondLst>
                        </p:cTn>
                        <p:tgtEl>
                          <p:spTgt spid="10250"/>
                        </p:tgtEl>
                        <p:attrNameLst>
                          <p:attrName>style.visibility</p:attrName>
                        </p:attrNameLst>
                      </p:cBhvr>
                      <p:to>
                        <p:strVal val="hidden"/>
                      </p:to>
                    </p:set>
                  </p:childTnLst>
                </p:cTn>
              </p:par>
            </p:tnLst>
          </p:tmpl>
        </p:tmplLst>
      </p:bldP>
    </p:bldLst>
  </p:timing>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ea typeface="Mangal" pitchFamily="2"/>
          <a:cs typeface="Mangal" pitchFamily="2"/>
        </a:defRPr>
      </a:lvl2pPr>
      <a:lvl3pPr algn="l" rtl="0" eaLnBrk="0" fontAlgn="base" hangingPunct="0">
        <a:lnSpc>
          <a:spcPct val="90000"/>
        </a:lnSpc>
        <a:spcBef>
          <a:spcPct val="0"/>
        </a:spcBef>
        <a:spcAft>
          <a:spcPct val="0"/>
        </a:spcAft>
        <a:defRPr sz="3600" b="1">
          <a:solidFill>
            <a:schemeClr val="tx2"/>
          </a:solidFill>
          <a:latin typeface="Arial" charset="0"/>
          <a:ea typeface="Mangal" pitchFamily="2"/>
          <a:cs typeface="Mangal" pitchFamily="2"/>
        </a:defRPr>
      </a:lvl3pPr>
      <a:lvl4pPr algn="l" rtl="0" eaLnBrk="0" fontAlgn="base" hangingPunct="0">
        <a:lnSpc>
          <a:spcPct val="90000"/>
        </a:lnSpc>
        <a:spcBef>
          <a:spcPct val="0"/>
        </a:spcBef>
        <a:spcAft>
          <a:spcPct val="0"/>
        </a:spcAft>
        <a:defRPr sz="3600" b="1">
          <a:solidFill>
            <a:schemeClr val="tx2"/>
          </a:solidFill>
          <a:latin typeface="Arial" charset="0"/>
          <a:ea typeface="Mangal" pitchFamily="2"/>
          <a:cs typeface="Mangal" pitchFamily="2"/>
        </a:defRPr>
      </a:lvl4pPr>
      <a:lvl5pPr algn="l" rtl="0" eaLnBrk="0" fontAlgn="base" hangingPunct="0">
        <a:lnSpc>
          <a:spcPct val="90000"/>
        </a:lnSpc>
        <a:spcBef>
          <a:spcPct val="0"/>
        </a:spcBef>
        <a:spcAft>
          <a:spcPct val="0"/>
        </a:spcAft>
        <a:defRPr sz="3600" b="1">
          <a:solidFill>
            <a:schemeClr val="tx2"/>
          </a:solidFill>
          <a:latin typeface="Arial" charset="0"/>
          <a:ea typeface="Mangal" pitchFamily="2"/>
          <a:cs typeface="Mangal" pitchFamily="2"/>
        </a:defRPr>
      </a:lvl5pPr>
      <a:lvl6pPr marL="457200" algn="l" rtl="0" fontAlgn="base">
        <a:lnSpc>
          <a:spcPct val="90000"/>
        </a:lnSpc>
        <a:spcBef>
          <a:spcPct val="0"/>
        </a:spcBef>
        <a:spcAft>
          <a:spcPct val="0"/>
        </a:spcAft>
        <a:defRPr sz="3600" b="1">
          <a:solidFill>
            <a:schemeClr val="tx2"/>
          </a:solidFill>
          <a:latin typeface="Arial" charset="0"/>
          <a:ea typeface="Mangal" pitchFamily="2"/>
          <a:cs typeface="Mangal" pitchFamily="2"/>
        </a:defRPr>
      </a:lvl6pPr>
      <a:lvl7pPr marL="914400" algn="l" rtl="0" fontAlgn="base">
        <a:lnSpc>
          <a:spcPct val="90000"/>
        </a:lnSpc>
        <a:spcBef>
          <a:spcPct val="0"/>
        </a:spcBef>
        <a:spcAft>
          <a:spcPct val="0"/>
        </a:spcAft>
        <a:defRPr sz="3600" b="1">
          <a:solidFill>
            <a:schemeClr val="tx2"/>
          </a:solidFill>
          <a:latin typeface="Arial" charset="0"/>
          <a:ea typeface="Mangal" pitchFamily="2"/>
          <a:cs typeface="Mangal" pitchFamily="2"/>
        </a:defRPr>
      </a:lvl7pPr>
      <a:lvl8pPr marL="1371600" algn="l" rtl="0" fontAlgn="base">
        <a:lnSpc>
          <a:spcPct val="90000"/>
        </a:lnSpc>
        <a:spcBef>
          <a:spcPct val="0"/>
        </a:spcBef>
        <a:spcAft>
          <a:spcPct val="0"/>
        </a:spcAft>
        <a:defRPr sz="3600" b="1">
          <a:solidFill>
            <a:schemeClr val="tx2"/>
          </a:solidFill>
          <a:latin typeface="Arial" charset="0"/>
          <a:ea typeface="Mangal" pitchFamily="2"/>
          <a:cs typeface="Mangal" pitchFamily="2"/>
        </a:defRPr>
      </a:lvl8pPr>
      <a:lvl9pPr marL="1828800" algn="l" rtl="0" fontAlgn="base">
        <a:lnSpc>
          <a:spcPct val="90000"/>
        </a:lnSpc>
        <a:spcBef>
          <a:spcPct val="0"/>
        </a:spcBef>
        <a:spcAft>
          <a:spcPct val="0"/>
        </a:spcAft>
        <a:defRPr sz="3600" b="1">
          <a:solidFill>
            <a:schemeClr val="tx2"/>
          </a:solidFill>
          <a:latin typeface="Arial" charset="0"/>
          <a:ea typeface="Mangal" pitchFamily="2"/>
          <a:cs typeface="Mangal" pitchFamily="2"/>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ea typeface="+mn-ea"/>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ea typeface="+mn-ea"/>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ea typeface="+mn-ea"/>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ea typeface="+mn-ea"/>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endParaRPr lang="en-US" smtClean="0"/>
          </a:p>
        </p:txBody>
      </p:sp>
      <p:sp>
        <p:nvSpPr>
          <p:cNvPr id="4099" name="Rectangle 3"/>
          <p:cNvSpPr>
            <a:spLocks noGrp="1" noChangeArrowheads="1"/>
          </p:cNvSpPr>
          <p:nvPr>
            <p:ph type="subTitle" idx="1"/>
          </p:nvPr>
        </p:nvSpPr>
        <p:spPr/>
        <p:txBody>
          <a:bodyPr/>
          <a:lstStyle/>
          <a:p>
            <a:pPr eaLnBrk="1" hangingPunct="1"/>
            <a:endParaRPr lang="en-US" smtClean="0"/>
          </a:p>
        </p:txBody>
      </p:sp>
      <p:sp>
        <p:nvSpPr>
          <p:cNvPr id="4101" name="Text Box 5"/>
          <p:cNvSpPr txBox="1">
            <a:spLocks noChangeArrowheads="1"/>
          </p:cNvSpPr>
          <p:nvPr/>
        </p:nvSpPr>
        <p:spPr bwMode="auto">
          <a:xfrm>
            <a:off x="1219200" y="990600"/>
            <a:ext cx="7391400" cy="1754326"/>
          </a:xfrm>
          <a:prstGeom prst="rect">
            <a:avLst/>
          </a:prstGeom>
          <a:gradFill rotWithShape="1">
            <a:gsLst>
              <a:gs pos="0">
                <a:srgbClr val="FF99FF"/>
              </a:gs>
              <a:gs pos="100000">
                <a:schemeClr val="accent1"/>
              </a:gs>
            </a:gsLst>
            <a:lin ang="5400000" scaled="1"/>
          </a:gradFill>
          <a:ln w="9525">
            <a:noFill/>
            <a:miter lim="800000"/>
            <a:headEnd/>
            <a:tailEnd/>
          </a:ln>
        </p:spPr>
        <p:txBody>
          <a:bodyPr wrap="square">
            <a:spAutoFit/>
          </a:bodyPr>
          <a:lstStyle/>
          <a:p>
            <a:r>
              <a:rPr lang="en-US" sz="3600" b="1" dirty="0"/>
              <a:t>NATIONAL HEALTH PROGRAMMES RELATED TO CHILD HEALTH </a:t>
            </a:r>
            <a:endParaRPr lang="hi-IN" sz="3600" b="1" dirty="0"/>
          </a:p>
        </p:txBody>
      </p:sp>
      <p:sp>
        <p:nvSpPr>
          <p:cNvPr id="4102" name="Text Box 6"/>
          <p:cNvSpPr txBox="1">
            <a:spLocks noChangeArrowheads="1"/>
          </p:cNvSpPr>
          <p:nvPr/>
        </p:nvSpPr>
        <p:spPr bwMode="auto">
          <a:xfrm>
            <a:off x="1524000" y="1905000"/>
            <a:ext cx="6629400" cy="366713"/>
          </a:xfrm>
          <a:prstGeom prst="rect">
            <a:avLst/>
          </a:prstGeom>
          <a:noFill/>
          <a:ln w="9525">
            <a:noFill/>
            <a:miter lim="800000"/>
            <a:headEnd/>
            <a:tailEnd/>
          </a:ln>
        </p:spPr>
        <p:txBody>
          <a:bodyPr>
            <a:spAutoFit/>
          </a:bodyPr>
          <a:lstStyle/>
          <a:p>
            <a:pPr>
              <a:spcBef>
                <a:spcPct val="50000"/>
              </a:spcBef>
            </a:pPr>
            <a:endParaRPr lang="en-US"/>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eaLnBrk="1" hangingPunct="1"/>
            <a:r>
              <a:rPr lang="en-US" sz="4000" smtClean="0"/>
              <a:t>The objectives of CSSM were:</a:t>
            </a:r>
            <a:endParaRPr lang="hi-IN" sz="4000" smtClean="0"/>
          </a:p>
        </p:txBody>
      </p:sp>
      <p:sp>
        <p:nvSpPr>
          <p:cNvPr id="14339" name="Rectangle 3"/>
          <p:cNvSpPr>
            <a:spLocks noGrp="1" noChangeArrowheads="1"/>
          </p:cNvSpPr>
          <p:nvPr>
            <p:ph type="body" idx="1"/>
          </p:nvPr>
        </p:nvSpPr>
        <p:spPr/>
        <p:txBody>
          <a:bodyPr/>
          <a:lstStyle/>
          <a:p>
            <a:pPr marL="577850" indent="-577850" eaLnBrk="1" hangingPunct="1">
              <a:lnSpc>
                <a:spcPct val="150000"/>
              </a:lnSpc>
            </a:pPr>
            <a:r>
              <a:rPr lang="en-US" dirty="0" smtClean="0"/>
              <a:t>to reduce infant mortality below </a:t>
            </a:r>
            <a:r>
              <a:rPr lang="en-US" b="1" dirty="0" smtClean="0"/>
              <a:t>60 per 1000 live births</a:t>
            </a:r>
            <a:r>
              <a:rPr lang="en-US" dirty="0" smtClean="0"/>
              <a:t> and childhood mortality below 10 per 1000 child population.</a:t>
            </a:r>
          </a:p>
          <a:p>
            <a:pPr marL="577850" indent="-577850" eaLnBrk="1" hangingPunct="1">
              <a:lnSpc>
                <a:spcPct val="150000"/>
              </a:lnSpc>
            </a:pPr>
            <a:r>
              <a:rPr lang="en-US" dirty="0" smtClean="0"/>
              <a:t>to reduce maternal mortality below </a:t>
            </a:r>
            <a:r>
              <a:rPr lang="en-US" b="1" dirty="0" smtClean="0"/>
              <a:t>2 per  1000 live births.</a:t>
            </a: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p:txBody>
          <a:bodyPr/>
          <a:lstStyle/>
          <a:p>
            <a:pPr algn="just" eaLnBrk="1" hangingPunct="1">
              <a:buFont typeface="Wingdings" pitchFamily="2" charset="2"/>
              <a:buNone/>
            </a:pPr>
            <a:r>
              <a:rPr lang="en-US" b="1" dirty="0" smtClean="0"/>
              <a:t> Child </a:t>
            </a:r>
            <a:r>
              <a:rPr lang="en-US" b="1" dirty="0" err="1" smtClean="0"/>
              <a:t>Surivival</a:t>
            </a:r>
            <a:endParaRPr lang="en-US" b="1" dirty="0" smtClean="0"/>
          </a:p>
          <a:p>
            <a:pPr algn="just" eaLnBrk="1" hangingPunct="1">
              <a:buFont typeface="Wingdings" pitchFamily="2" charset="2"/>
              <a:buNone/>
            </a:pPr>
            <a:r>
              <a:rPr lang="en-US" dirty="0" smtClean="0"/>
              <a:t>*   Essential  newborn care                          </a:t>
            </a:r>
          </a:p>
          <a:p>
            <a:pPr algn="just" eaLnBrk="1" hangingPunct="1">
              <a:buFont typeface="Wingdings" pitchFamily="2" charset="2"/>
              <a:buNone/>
            </a:pPr>
            <a:r>
              <a:rPr lang="en-US" dirty="0" smtClean="0"/>
              <a:t>*   Immunization</a:t>
            </a:r>
          </a:p>
          <a:p>
            <a:pPr algn="just" eaLnBrk="1" hangingPunct="1">
              <a:buFont typeface="Wingdings" pitchFamily="2" charset="2"/>
              <a:buNone/>
            </a:pPr>
            <a:r>
              <a:rPr lang="en-US" dirty="0" smtClean="0"/>
              <a:t>*   Management of </a:t>
            </a:r>
            <a:r>
              <a:rPr lang="en-US" dirty="0" err="1" smtClean="0"/>
              <a:t>diarrhoea</a:t>
            </a:r>
            <a:endParaRPr lang="en-US" dirty="0" smtClean="0"/>
          </a:p>
          <a:p>
            <a:pPr algn="just" eaLnBrk="1" hangingPunct="1">
              <a:buFont typeface="Wingdings" pitchFamily="2" charset="2"/>
              <a:buNone/>
            </a:pPr>
            <a:r>
              <a:rPr lang="en-US" dirty="0" smtClean="0"/>
              <a:t>*   Management of Acute Respiratory</a:t>
            </a:r>
          </a:p>
          <a:p>
            <a:pPr algn="just" eaLnBrk="1" hangingPunct="1">
              <a:buFont typeface="Wingdings" pitchFamily="2" charset="2"/>
              <a:buNone/>
            </a:pPr>
            <a:r>
              <a:rPr lang="en-US" dirty="0" smtClean="0"/>
              <a:t>*  Vitamin A Prophylaxis</a:t>
            </a:r>
          </a:p>
        </p:txBody>
      </p:sp>
      <p:sp>
        <p:nvSpPr>
          <p:cNvPr id="15363" name="AutoShape 4"/>
          <p:cNvSpPr>
            <a:spLocks noGrp="1" noChangeArrowheads="1"/>
          </p:cNvSpPr>
          <p:nvPr>
            <p:ph type="title"/>
          </p:nvPr>
        </p:nvSpPr>
        <p:spPr/>
        <p:txBody>
          <a:bodyPr/>
          <a:lstStyle/>
          <a:p>
            <a:pPr eaLnBrk="1" hangingPunct="1"/>
            <a:r>
              <a:rPr lang="en-US" smtClean="0"/>
              <a:t>CSSM Programme Interventions </a:t>
            </a:r>
            <a:endParaRPr lang="hi-IN" smtClean="0"/>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pPr eaLnBrk="1" hangingPunct="1"/>
            <a:r>
              <a:rPr lang="en-US" smtClean="0"/>
              <a:t>CONT’D …</a:t>
            </a:r>
            <a:endParaRPr lang="hi-IN" smtClean="0"/>
          </a:p>
        </p:txBody>
      </p:sp>
      <p:sp>
        <p:nvSpPr>
          <p:cNvPr id="16387" name="Rectangle 3"/>
          <p:cNvSpPr>
            <a:spLocks noGrp="1" noChangeArrowheads="1"/>
          </p:cNvSpPr>
          <p:nvPr>
            <p:ph type="body" idx="1"/>
          </p:nvPr>
        </p:nvSpPr>
        <p:spPr/>
        <p:txBody>
          <a:bodyPr/>
          <a:lstStyle/>
          <a:p>
            <a:pPr algn="just" eaLnBrk="1" hangingPunct="1">
              <a:buFont typeface="Wingdings" pitchFamily="2" charset="2"/>
              <a:buNone/>
            </a:pPr>
            <a:r>
              <a:rPr lang="en-US" b="1" dirty="0" smtClean="0"/>
              <a:t> </a:t>
            </a:r>
            <a:r>
              <a:rPr lang="en-US" sz="3200" b="1" dirty="0" smtClean="0"/>
              <a:t>Safe  Motherhood</a:t>
            </a:r>
          </a:p>
          <a:p>
            <a:pPr algn="just" eaLnBrk="1" hangingPunct="1">
              <a:buFontTx/>
              <a:buNone/>
            </a:pPr>
            <a:r>
              <a:rPr lang="en-US" sz="3200" dirty="0" smtClean="0"/>
              <a:t>* Immunization of Pregnant women.</a:t>
            </a:r>
          </a:p>
          <a:p>
            <a:pPr algn="just" eaLnBrk="1" hangingPunct="1">
              <a:buFontTx/>
              <a:buNone/>
            </a:pPr>
            <a:r>
              <a:rPr lang="en-US" sz="3200" dirty="0" smtClean="0"/>
              <a:t>* Prevention and treatment of </a:t>
            </a:r>
            <a:r>
              <a:rPr lang="en-US" sz="3200" b="1" dirty="0" err="1" smtClean="0"/>
              <a:t>anaemia</a:t>
            </a:r>
            <a:r>
              <a:rPr lang="en-US" sz="3200" b="1" dirty="0" smtClean="0"/>
              <a:t>.</a:t>
            </a:r>
          </a:p>
          <a:p>
            <a:pPr algn="just" eaLnBrk="1" hangingPunct="1">
              <a:buFontTx/>
              <a:buNone/>
            </a:pPr>
            <a:r>
              <a:rPr lang="en-US" sz="3200" dirty="0" smtClean="0"/>
              <a:t>*Antenatal care and early  identifications of   maternal complications</a:t>
            </a:r>
            <a:r>
              <a:rPr lang="en-US" dirty="0" smtClean="0"/>
              <a:t>.</a:t>
            </a: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US" smtClean="0"/>
              <a:t>CONT’D …</a:t>
            </a:r>
            <a:endParaRPr lang="hi-IN" smtClean="0"/>
          </a:p>
        </p:txBody>
      </p:sp>
      <p:sp>
        <p:nvSpPr>
          <p:cNvPr id="17411" name="Rectangle 3"/>
          <p:cNvSpPr>
            <a:spLocks noGrp="1" noChangeArrowheads="1"/>
          </p:cNvSpPr>
          <p:nvPr>
            <p:ph type="body" idx="1"/>
          </p:nvPr>
        </p:nvSpPr>
        <p:spPr>
          <a:xfrm>
            <a:off x="762000" y="2286000"/>
            <a:ext cx="7693025" cy="3724275"/>
          </a:xfrm>
        </p:spPr>
        <p:txBody>
          <a:bodyPr/>
          <a:lstStyle/>
          <a:p>
            <a:pPr algn="just" eaLnBrk="1" hangingPunct="1">
              <a:lnSpc>
                <a:spcPct val="150000"/>
              </a:lnSpc>
              <a:buFontTx/>
              <a:buNone/>
            </a:pPr>
            <a:r>
              <a:rPr lang="en-US" dirty="0" smtClean="0"/>
              <a:t>* </a:t>
            </a:r>
            <a:r>
              <a:rPr lang="en-US" sz="3200" dirty="0" smtClean="0"/>
              <a:t>Delivery by </a:t>
            </a:r>
            <a:r>
              <a:rPr lang="en-US" sz="3200" b="1" dirty="0" smtClean="0"/>
              <a:t>trained personnel. </a:t>
            </a:r>
          </a:p>
          <a:p>
            <a:pPr algn="just" eaLnBrk="1" hangingPunct="1">
              <a:lnSpc>
                <a:spcPct val="150000"/>
              </a:lnSpc>
              <a:buFontTx/>
              <a:buNone/>
            </a:pPr>
            <a:r>
              <a:rPr lang="en-US" sz="3200" dirty="0" smtClean="0"/>
              <a:t>*  Promotion of Institutional delivery.</a:t>
            </a:r>
          </a:p>
          <a:p>
            <a:pPr algn="just" eaLnBrk="1" hangingPunct="1">
              <a:lnSpc>
                <a:spcPct val="150000"/>
              </a:lnSpc>
              <a:buFontTx/>
              <a:buNone/>
            </a:pPr>
            <a:r>
              <a:rPr lang="en-US" sz="3200" dirty="0" smtClean="0"/>
              <a:t>*  Management of obstetric emergencies.</a:t>
            </a:r>
          </a:p>
          <a:p>
            <a:pPr algn="just" eaLnBrk="1" hangingPunct="1">
              <a:lnSpc>
                <a:spcPct val="150000"/>
              </a:lnSpc>
              <a:buFontTx/>
              <a:buNone/>
            </a:pPr>
            <a:r>
              <a:rPr lang="en-US" sz="3200" dirty="0" smtClean="0"/>
              <a:t>*  Birth spacing</a:t>
            </a: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pPr eaLnBrk="1" hangingPunct="1"/>
            <a:r>
              <a:rPr lang="en-US" smtClean="0"/>
              <a:t>Strategies: </a:t>
            </a:r>
            <a:endParaRPr lang="hi-IN" smtClean="0"/>
          </a:p>
        </p:txBody>
      </p:sp>
      <p:sp>
        <p:nvSpPr>
          <p:cNvPr id="18435" name="Rectangle 3"/>
          <p:cNvSpPr>
            <a:spLocks noGrp="1" noChangeArrowheads="1"/>
          </p:cNvSpPr>
          <p:nvPr>
            <p:ph type="body" idx="1"/>
          </p:nvPr>
        </p:nvSpPr>
        <p:spPr>
          <a:xfrm>
            <a:off x="762000" y="2209800"/>
            <a:ext cx="7693025" cy="4648200"/>
          </a:xfrm>
        </p:spPr>
        <p:txBody>
          <a:bodyPr/>
          <a:lstStyle/>
          <a:p>
            <a:pPr algn="just" eaLnBrk="1" hangingPunct="1">
              <a:lnSpc>
                <a:spcPct val="150000"/>
              </a:lnSpc>
            </a:pPr>
            <a:r>
              <a:rPr lang="en-US" dirty="0" smtClean="0"/>
              <a:t>Establishment of first referral units to provide emergency obstetric Services for newborn, infant and children.</a:t>
            </a:r>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US" smtClean="0"/>
              <a:t>Strategies: </a:t>
            </a:r>
            <a:endParaRPr lang="hi-IN" smtClean="0"/>
          </a:p>
        </p:txBody>
      </p:sp>
      <p:sp>
        <p:nvSpPr>
          <p:cNvPr id="19459" name="Rectangle 3"/>
          <p:cNvSpPr>
            <a:spLocks noGrp="1" noChangeArrowheads="1"/>
          </p:cNvSpPr>
          <p:nvPr>
            <p:ph type="body" idx="1"/>
          </p:nvPr>
        </p:nvSpPr>
        <p:spPr>
          <a:xfrm>
            <a:off x="838200" y="2362200"/>
            <a:ext cx="7693025" cy="4114800"/>
          </a:xfrm>
        </p:spPr>
        <p:txBody>
          <a:bodyPr/>
          <a:lstStyle/>
          <a:p>
            <a:pPr marL="711200" indent="-711200" algn="just" eaLnBrk="1" hangingPunct="1">
              <a:lnSpc>
                <a:spcPct val="150000"/>
              </a:lnSpc>
            </a:pPr>
            <a:r>
              <a:rPr lang="en-US" dirty="0" smtClean="0"/>
              <a:t>Training of Traditional Birth Attendants (TBAs),</a:t>
            </a:r>
          </a:p>
          <a:p>
            <a:pPr marL="711200" indent="-711200" algn="just" eaLnBrk="1" hangingPunct="1">
              <a:lnSpc>
                <a:spcPct val="150000"/>
              </a:lnSpc>
            </a:pPr>
            <a:r>
              <a:rPr lang="en-US" dirty="0" smtClean="0"/>
              <a:t>Strengthening of </a:t>
            </a:r>
            <a:r>
              <a:rPr lang="en-US" dirty="0" err="1" smtClean="0"/>
              <a:t>subcentres</a:t>
            </a:r>
            <a:r>
              <a:rPr lang="en-US" dirty="0" smtClean="0"/>
              <a:t> by providing equipments, drugs necessary to handle maternal and child health conditions at that level.</a:t>
            </a:r>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eaLnBrk="1" hangingPunct="1"/>
            <a:r>
              <a:rPr lang="en-US" smtClean="0"/>
              <a:t>Strategies: </a:t>
            </a:r>
            <a:endParaRPr lang="hi-IN" smtClean="0"/>
          </a:p>
        </p:txBody>
      </p:sp>
      <p:sp>
        <p:nvSpPr>
          <p:cNvPr id="20483" name="Rectangle 3"/>
          <p:cNvSpPr>
            <a:spLocks noGrp="1" noChangeArrowheads="1"/>
          </p:cNvSpPr>
          <p:nvPr>
            <p:ph type="body" idx="1"/>
          </p:nvPr>
        </p:nvSpPr>
        <p:spPr>
          <a:xfrm>
            <a:off x="685800" y="1905000"/>
            <a:ext cx="7693025" cy="4495800"/>
          </a:xfrm>
        </p:spPr>
        <p:txBody>
          <a:bodyPr/>
          <a:lstStyle/>
          <a:p>
            <a:pPr marL="711200" indent="-711200" algn="just" eaLnBrk="1" hangingPunct="1">
              <a:buFont typeface="Wingdings" pitchFamily="2" charset="2"/>
              <a:buNone/>
            </a:pPr>
            <a:endParaRPr lang="en-US" dirty="0" smtClean="0"/>
          </a:p>
          <a:p>
            <a:pPr marL="711200" indent="-711200" algn="just" eaLnBrk="1" hangingPunct="1">
              <a:lnSpc>
                <a:spcPct val="150000"/>
              </a:lnSpc>
            </a:pPr>
            <a:r>
              <a:rPr lang="en-US" dirty="0" smtClean="0"/>
              <a:t>Training of health personnel in CSSM </a:t>
            </a:r>
            <a:r>
              <a:rPr lang="en-US" dirty="0" err="1" smtClean="0"/>
              <a:t>Programme</a:t>
            </a:r>
            <a:r>
              <a:rPr lang="en-US" dirty="0" smtClean="0"/>
              <a:t>:  </a:t>
            </a:r>
          </a:p>
          <a:p>
            <a:pPr marL="711200" indent="-711200" algn="just" eaLnBrk="1" hangingPunct="1">
              <a:lnSpc>
                <a:spcPct val="150000"/>
              </a:lnSpc>
            </a:pPr>
            <a:r>
              <a:rPr lang="en-US" dirty="0" smtClean="0"/>
              <a:t>The </a:t>
            </a:r>
            <a:r>
              <a:rPr lang="en-US" dirty="0" err="1" smtClean="0"/>
              <a:t>programme</a:t>
            </a:r>
            <a:r>
              <a:rPr lang="en-US" dirty="0" smtClean="0"/>
              <a:t> strategy also emphasized on information, education and communication (IEC) to create awareness and motivate </a:t>
            </a:r>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a:xfrm>
            <a:off x="762000" y="762000"/>
            <a:ext cx="7924800" cy="1676400"/>
          </a:xfrm>
        </p:spPr>
        <p:txBody>
          <a:bodyPr/>
          <a:lstStyle/>
          <a:p>
            <a:pPr eaLnBrk="1" hangingPunct="1"/>
            <a:r>
              <a:rPr lang="en-US" sz="3200" b="0" smtClean="0"/>
              <a:t/>
            </a:r>
            <a:br>
              <a:rPr lang="en-US" sz="3200" b="0" smtClean="0"/>
            </a:br>
            <a:r>
              <a:rPr lang="en-US" sz="3200" b="0" smtClean="0"/>
              <a:t/>
            </a:r>
            <a:br>
              <a:rPr lang="en-US" sz="3200" b="0" smtClean="0"/>
            </a:br>
            <a:r>
              <a:rPr lang="en-US" sz="3200" b="0" smtClean="0"/>
              <a:t/>
            </a:r>
            <a:br>
              <a:rPr lang="en-US" sz="3200" b="0" smtClean="0"/>
            </a:br>
            <a:r>
              <a:rPr lang="en-US" sz="3200" b="0" smtClean="0"/>
              <a:t>REPRODUCTIVE CHILD HEALTH PROGRAMME</a:t>
            </a:r>
            <a:r>
              <a:rPr lang="en-US" sz="3200" smtClean="0"/>
              <a:t> (RCH)</a:t>
            </a:r>
            <a:br>
              <a:rPr lang="en-US" sz="3200" smtClean="0"/>
            </a:br>
            <a:endParaRPr lang="hi-IN" sz="3200" smtClean="0"/>
          </a:p>
        </p:txBody>
      </p:sp>
      <p:sp>
        <p:nvSpPr>
          <p:cNvPr id="21507" name="Rectangle 3"/>
          <p:cNvSpPr>
            <a:spLocks noGrp="1" noChangeArrowheads="1"/>
          </p:cNvSpPr>
          <p:nvPr>
            <p:ph type="body" idx="1"/>
          </p:nvPr>
        </p:nvSpPr>
        <p:spPr>
          <a:xfrm>
            <a:off x="0" y="2362200"/>
            <a:ext cx="8839200" cy="4495800"/>
          </a:xfrm>
        </p:spPr>
        <p:txBody>
          <a:bodyPr/>
          <a:lstStyle/>
          <a:p>
            <a:pPr marL="1422400" lvl="2" indent="-508000" algn="just" eaLnBrk="1" hangingPunct="1">
              <a:lnSpc>
                <a:spcPct val="150000"/>
              </a:lnSpc>
              <a:buFont typeface="Wingdings" pitchFamily="2" charset="2"/>
              <a:buNone/>
            </a:pPr>
            <a:r>
              <a:rPr lang="en-US" sz="2400" dirty="0" smtClean="0"/>
              <a:t>     The Government of India reoriented the existing family planning and CSSM programme into a new programme called Reproductive and Child Health (RCH). </a:t>
            </a:r>
          </a:p>
          <a:p>
            <a:pPr marL="1422400" lvl="2" indent="-508000" algn="just" eaLnBrk="1" hangingPunct="1">
              <a:lnSpc>
                <a:spcPct val="150000"/>
              </a:lnSpc>
              <a:buFont typeface="Wingdings" pitchFamily="2" charset="2"/>
              <a:buNone/>
            </a:pPr>
            <a:r>
              <a:rPr lang="en-US" sz="2400" dirty="0" smtClean="0"/>
              <a:t>The programme started in </a:t>
            </a:r>
            <a:r>
              <a:rPr lang="en-US" sz="2400" b="1" dirty="0" smtClean="0"/>
              <a:t>August 1997.</a:t>
            </a:r>
          </a:p>
          <a:p>
            <a:pPr marL="1422400" lvl="2" indent="-508000" algn="just" eaLnBrk="1" hangingPunct="1">
              <a:lnSpc>
                <a:spcPct val="150000"/>
              </a:lnSpc>
              <a:buFont typeface="Wingdings" pitchFamily="2" charset="2"/>
              <a:buNone/>
            </a:pPr>
            <a:r>
              <a:rPr lang="en-US" sz="2400" dirty="0" smtClean="0"/>
              <a:t>Financially the programme is supported by </a:t>
            </a:r>
            <a:r>
              <a:rPr lang="en-US" sz="2400" b="1" dirty="0" smtClean="0"/>
              <a:t>World Bank and European Union. </a:t>
            </a:r>
          </a:p>
          <a:p>
            <a:pPr marL="1422400" lvl="2" indent="-508000" algn="just" eaLnBrk="1" hangingPunct="1">
              <a:buFont typeface="Wingdings" pitchFamily="2" charset="2"/>
              <a:buNone/>
            </a:pPr>
            <a:endParaRPr lang="en-US" sz="2400" dirty="0" smtClean="0"/>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a:t>
            </a:r>
            <a:endParaRPr lang="en-US" dirty="0"/>
          </a:p>
        </p:txBody>
      </p:sp>
      <p:sp>
        <p:nvSpPr>
          <p:cNvPr id="3" name="Content Placeholder 2"/>
          <p:cNvSpPr>
            <a:spLocks noGrp="1"/>
          </p:cNvSpPr>
          <p:nvPr>
            <p:ph idx="1"/>
          </p:nvPr>
        </p:nvSpPr>
        <p:spPr/>
        <p:txBody>
          <a:bodyPr/>
          <a:lstStyle/>
          <a:p>
            <a:r>
              <a:rPr lang="en-US" dirty="0" smtClean="0"/>
              <a:t>FAMILY PLANNING</a:t>
            </a:r>
          </a:p>
          <a:p>
            <a:r>
              <a:rPr lang="en-US" dirty="0" smtClean="0"/>
              <a:t>CHILD SURVIVAL AND SAFE MOTHERHOOD</a:t>
            </a:r>
          </a:p>
          <a:p>
            <a:r>
              <a:rPr lang="en-US" dirty="0" smtClean="0"/>
              <a:t>CLIENT APPROACH TO HEALTH CARE</a:t>
            </a:r>
          </a:p>
          <a:p>
            <a:r>
              <a:rPr lang="en-US" dirty="0" smtClean="0"/>
              <a:t>PREVENTION/ MANAGEMENT OF RTI/ STD/ AIDS</a:t>
            </a:r>
            <a:endParaRPr lang="en-US" dirty="0"/>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a:xfrm>
            <a:off x="762000" y="762000"/>
            <a:ext cx="7924800" cy="1676400"/>
          </a:xfrm>
        </p:spPr>
        <p:txBody>
          <a:bodyPr/>
          <a:lstStyle/>
          <a:p>
            <a:pPr eaLnBrk="1" hangingPunct="1"/>
            <a:r>
              <a:rPr lang="en-US" sz="3200" b="0" smtClean="0"/>
              <a:t/>
            </a:r>
            <a:br>
              <a:rPr lang="en-US" sz="3200" b="0" smtClean="0"/>
            </a:br>
            <a:r>
              <a:rPr lang="en-US" sz="3200" b="0" smtClean="0"/>
              <a:t/>
            </a:r>
            <a:br>
              <a:rPr lang="en-US" sz="3200" b="0" smtClean="0"/>
            </a:br>
            <a:r>
              <a:rPr lang="en-US" sz="3200" b="0" smtClean="0"/>
              <a:t/>
            </a:r>
            <a:br>
              <a:rPr lang="en-US" sz="3200" b="0" smtClean="0"/>
            </a:br>
            <a:r>
              <a:rPr lang="en-US" sz="3200" b="0" smtClean="0"/>
              <a:t>REPRODUCTIVE CHILD HEALTH PROGRAMME</a:t>
            </a:r>
            <a:r>
              <a:rPr lang="en-US" sz="3200" smtClean="0"/>
              <a:t> (RCH)</a:t>
            </a:r>
            <a:br>
              <a:rPr lang="en-US" sz="3200" smtClean="0"/>
            </a:br>
            <a:endParaRPr lang="hi-IN" sz="3200" smtClean="0"/>
          </a:p>
        </p:txBody>
      </p:sp>
      <p:sp>
        <p:nvSpPr>
          <p:cNvPr id="22531" name="Rectangle 3"/>
          <p:cNvSpPr>
            <a:spLocks noGrp="1" noChangeArrowheads="1"/>
          </p:cNvSpPr>
          <p:nvPr>
            <p:ph type="body" idx="1"/>
          </p:nvPr>
        </p:nvSpPr>
        <p:spPr>
          <a:xfrm>
            <a:off x="0" y="2362200"/>
            <a:ext cx="8839200" cy="4495800"/>
          </a:xfrm>
        </p:spPr>
        <p:txBody>
          <a:bodyPr/>
          <a:lstStyle/>
          <a:p>
            <a:pPr marL="1422400" lvl="2" indent="-508000" algn="just" eaLnBrk="1" hangingPunct="1">
              <a:buFont typeface="Wingdings" pitchFamily="2" charset="2"/>
              <a:buNone/>
            </a:pPr>
            <a:endParaRPr lang="en-US" sz="2400" dirty="0" smtClean="0"/>
          </a:p>
          <a:p>
            <a:pPr marL="1422400" lvl="2" indent="-508000" algn="just" eaLnBrk="1" hangingPunct="1">
              <a:buFont typeface="Wingdings" pitchFamily="2" charset="2"/>
              <a:buNone/>
            </a:pPr>
            <a:r>
              <a:rPr lang="en-US" sz="3200" b="1" dirty="0" smtClean="0"/>
              <a:t>Objective of this </a:t>
            </a:r>
            <a:r>
              <a:rPr lang="en-US" sz="3200" b="1" dirty="0" err="1" smtClean="0"/>
              <a:t>programme</a:t>
            </a:r>
            <a:r>
              <a:rPr lang="en-US" sz="3200" dirty="0" smtClean="0"/>
              <a:t> is </a:t>
            </a:r>
          </a:p>
          <a:p>
            <a:pPr marL="1422400" lvl="2" indent="-508000" algn="just" eaLnBrk="1" hangingPunct="1">
              <a:buFont typeface="Wingdings" pitchFamily="2" charset="2"/>
              <a:buNone/>
            </a:pPr>
            <a:r>
              <a:rPr lang="en-US" sz="3200" dirty="0" smtClean="0"/>
              <a:t>to promote Reproductive and Child Health </a:t>
            </a:r>
          </a:p>
          <a:p>
            <a:pPr marL="1422400" lvl="2" indent="-508000" algn="just" eaLnBrk="1" hangingPunct="1">
              <a:buFont typeface="Wingdings" pitchFamily="2" charset="2"/>
              <a:buNone/>
            </a:pPr>
            <a:endParaRPr lang="en-US" sz="3200" dirty="0" smtClean="0"/>
          </a:p>
          <a:p>
            <a:pPr marL="1422400" lvl="2" indent="-508000" algn="just" eaLnBrk="1" hangingPunct="1">
              <a:buFont typeface="Wingdings" pitchFamily="2" charset="2"/>
              <a:buNone/>
            </a:pPr>
            <a:r>
              <a:rPr lang="en-US" sz="3200" dirty="0" smtClean="0"/>
              <a:t> </a:t>
            </a:r>
            <a:r>
              <a:rPr lang="en-US" sz="3200" b="1" dirty="0" smtClean="0"/>
              <a:t>The </a:t>
            </a:r>
            <a:r>
              <a:rPr lang="en-US" sz="3200" b="1" dirty="0" err="1" smtClean="0"/>
              <a:t>programme</a:t>
            </a:r>
            <a:r>
              <a:rPr lang="en-US" sz="3200" b="1" dirty="0" smtClean="0"/>
              <a:t>  components</a:t>
            </a:r>
            <a:r>
              <a:rPr lang="en-US" sz="3200" dirty="0" smtClean="0"/>
              <a:t>.</a:t>
            </a:r>
            <a:r>
              <a:rPr lang="en-US" sz="2800" dirty="0" smtClean="0"/>
              <a:t> </a:t>
            </a:r>
          </a:p>
          <a:p>
            <a:pPr marL="1422400" lvl="2" indent="-508000" algn="just" eaLnBrk="1" hangingPunct="1"/>
            <a:r>
              <a:rPr lang="en-US" sz="2800" dirty="0" smtClean="0"/>
              <a:t>These are Reproductive Health (RH) and </a:t>
            </a:r>
          </a:p>
          <a:p>
            <a:pPr marL="1422400" lvl="2" indent="-508000" algn="just" eaLnBrk="1" hangingPunct="1"/>
            <a:r>
              <a:rPr lang="en-US" sz="2800" dirty="0" smtClean="0"/>
              <a:t>Child Health (CH). </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228600"/>
            <a:ext cx="7924800" cy="2743200"/>
          </a:xfrm>
        </p:spPr>
        <p:txBody>
          <a:bodyPr/>
          <a:lstStyle/>
          <a:p>
            <a:pPr eaLnBrk="1" hangingPunct="1"/>
            <a:r>
              <a:rPr lang="en-US" smtClean="0"/>
              <a:t>NATIONAL HEALTH PROGRAMMES RELATED TO CHILD HEALTH </a:t>
            </a:r>
            <a:r>
              <a:rPr lang="hi-IN" smtClean="0"/>
              <a:t/>
            </a:r>
            <a:br>
              <a:rPr lang="hi-IN" smtClean="0"/>
            </a:br>
            <a:endParaRPr lang="hi-IN" smtClean="0"/>
          </a:p>
        </p:txBody>
      </p:sp>
      <p:sp>
        <p:nvSpPr>
          <p:cNvPr id="5123" name="Rectangle 3"/>
          <p:cNvSpPr>
            <a:spLocks noGrp="1" noChangeArrowheads="1"/>
          </p:cNvSpPr>
          <p:nvPr>
            <p:ph type="body" idx="1"/>
          </p:nvPr>
        </p:nvSpPr>
        <p:spPr>
          <a:xfrm>
            <a:off x="838200" y="2362200"/>
            <a:ext cx="7693025" cy="4267200"/>
          </a:xfrm>
        </p:spPr>
        <p:txBody>
          <a:bodyPr/>
          <a:lstStyle/>
          <a:p>
            <a:pPr algn="just" eaLnBrk="1" hangingPunct="1">
              <a:lnSpc>
                <a:spcPct val="150000"/>
              </a:lnSpc>
            </a:pPr>
            <a:r>
              <a:rPr lang="en-US" b="1" dirty="0" smtClean="0"/>
              <a:t>MATERNAL AND CHILD HEALTH PROGRAMME</a:t>
            </a:r>
          </a:p>
          <a:p>
            <a:pPr algn="just" eaLnBrk="1" hangingPunct="1">
              <a:lnSpc>
                <a:spcPct val="150000"/>
              </a:lnSpc>
            </a:pPr>
            <a:r>
              <a:rPr lang="en-US" b="1" dirty="0" smtClean="0"/>
              <a:t>THE CHILD SURVIVAL AND SAFE MOTHERHOOD PROGRAMME</a:t>
            </a:r>
          </a:p>
          <a:p>
            <a:pPr algn="just" eaLnBrk="1" hangingPunct="1">
              <a:lnSpc>
                <a:spcPct val="150000"/>
              </a:lnSpc>
            </a:pPr>
            <a:r>
              <a:rPr lang="en-US" b="1" dirty="0" smtClean="0"/>
              <a:t>REPRODUCTIVE CHILD HEALTH PROGRAMME (RCH)</a:t>
            </a: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lstStyle/>
          <a:p>
            <a:pPr eaLnBrk="1" hangingPunct="1"/>
            <a:r>
              <a:rPr lang="en-US" smtClean="0"/>
              <a:t>Maternal Health  Interventions. </a:t>
            </a:r>
            <a:endParaRPr lang="hi-IN" smtClean="0"/>
          </a:p>
        </p:txBody>
      </p:sp>
      <p:sp>
        <p:nvSpPr>
          <p:cNvPr id="23555" name="Rectangle 3"/>
          <p:cNvSpPr>
            <a:spLocks noGrp="1" noChangeArrowheads="1"/>
          </p:cNvSpPr>
          <p:nvPr>
            <p:ph type="body" idx="1"/>
          </p:nvPr>
        </p:nvSpPr>
        <p:spPr/>
        <p:txBody>
          <a:bodyPr/>
          <a:lstStyle/>
          <a:p>
            <a:pPr algn="just" eaLnBrk="1" hangingPunct="1"/>
            <a:r>
              <a:rPr lang="en-US" smtClean="0"/>
              <a:t>Essential Obstetric Care (EsOC )</a:t>
            </a:r>
          </a:p>
          <a:p>
            <a:pPr algn="just" eaLnBrk="1" hangingPunct="1"/>
            <a:r>
              <a:rPr lang="en-US" smtClean="0"/>
              <a:t>Emergency Obstetric Care (EOC) </a:t>
            </a:r>
          </a:p>
          <a:p>
            <a:pPr algn="just" eaLnBrk="1" hangingPunct="1"/>
            <a:r>
              <a:rPr lang="en-US" smtClean="0"/>
              <a:t>Twenty Four hours Delivery services at PHCs/ CHCs </a:t>
            </a:r>
          </a:p>
          <a:p>
            <a:pPr algn="just" eaLnBrk="1" hangingPunct="1"/>
            <a:r>
              <a:rPr lang="en-US" smtClean="0"/>
              <a:t>Referral Transport </a:t>
            </a:r>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pPr eaLnBrk="1" hangingPunct="1"/>
            <a:r>
              <a:rPr lang="en-US" smtClean="0"/>
              <a:t>Maternal Health  Interventions. </a:t>
            </a:r>
            <a:endParaRPr lang="hi-IN" smtClean="0"/>
          </a:p>
        </p:txBody>
      </p:sp>
      <p:sp>
        <p:nvSpPr>
          <p:cNvPr id="24579" name="Rectangle 3"/>
          <p:cNvSpPr>
            <a:spLocks noGrp="1" noChangeArrowheads="1"/>
          </p:cNvSpPr>
          <p:nvPr>
            <p:ph type="body" idx="1"/>
          </p:nvPr>
        </p:nvSpPr>
        <p:spPr/>
        <p:txBody>
          <a:bodyPr/>
          <a:lstStyle/>
          <a:p>
            <a:pPr algn="just" eaLnBrk="1" hangingPunct="1"/>
            <a:r>
              <a:rPr lang="en-US" smtClean="0"/>
              <a:t>Medical Termination of Pregnancy (MTP) </a:t>
            </a:r>
          </a:p>
          <a:p>
            <a:pPr algn="just" eaLnBrk="1" hangingPunct="1"/>
            <a:r>
              <a:rPr lang="en-US" smtClean="0"/>
              <a:t>Prevention, Management and Control of Reproductive Tract Infection 	(RTI Infection)</a:t>
            </a:r>
          </a:p>
          <a:p>
            <a:pPr algn="just" eaLnBrk="1" hangingPunct="1"/>
            <a:r>
              <a:rPr lang="en-US" smtClean="0"/>
              <a:t>Training of Tradition Birth Attendants (TBAs )</a:t>
            </a:r>
          </a:p>
          <a:p>
            <a:pPr algn="just" eaLnBrk="1" hangingPunct="1"/>
            <a:r>
              <a:rPr lang="en-US" smtClean="0"/>
              <a:t>RCH Camps </a:t>
            </a:r>
          </a:p>
        </p:txBody>
      </p:sp>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pPr eaLnBrk="1" hangingPunct="1"/>
            <a:r>
              <a:rPr lang="en-US" smtClean="0"/>
              <a:t> Child Health Interventions </a:t>
            </a:r>
            <a:endParaRPr lang="hi-IN" smtClean="0"/>
          </a:p>
        </p:txBody>
      </p:sp>
      <p:sp>
        <p:nvSpPr>
          <p:cNvPr id="25603" name="Rectangle 3"/>
          <p:cNvSpPr>
            <a:spLocks noGrp="1" noChangeArrowheads="1"/>
          </p:cNvSpPr>
          <p:nvPr>
            <p:ph type="body" idx="1"/>
          </p:nvPr>
        </p:nvSpPr>
        <p:spPr/>
        <p:txBody>
          <a:bodyPr/>
          <a:lstStyle/>
          <a:p>
            <a:pPr eaLnBrk="1" hangingPunct="1">
              <a:lnSpc>
                <a:spcPct val="150000"/>
              </a:lnSpc>
            </a:pPr>
            <a:r>
              <a:rPr lang="en-US" sz="3200" b="1" dirty="0" smtClean="0"/>
              <a:t>Universal </a:t>
            </a:r>
            <a:r>
              <a:rPr lang="en-US" sz="3200" b="1" dirty="0" err="1" smtClean="0"/>
              <a:t>Immunisation</a:t>
            </a:r>
            <a:r>
              <a:rPr lang="en-US" sz="3200" b="1" dirty="0" smtClean="0"/>
              <a:t> </a:t>
            </a:r>
            <a:r>
              <a:rPr lang="en-US" sz="3200" b="1" dirty="0" err="1" smtClean="0"/>
              <a:t>Programme</a:t>
            </a:r>
            <a:r>
              <a:rPr lang="en-US" sz="3200" dirty="0" smtClean="0"/>
              <a:t> </a:t>
            </a:r>
          </a:p>
          <a:p>
            <a:pPr eaLnBrk="1" hangingPunct="1">
              <a:lnSpc>
                <a:spcPct val="150000"/>
              </a:lnSpc>
            </a:pPr>
            <a:r>
              <a:rPr lang="en-US" sz="3200" dirty="0" smtClean="0"/>
              <a:t>Control of Acute Respiratory Infections (</a:t>
            </a:r>
            <a:r>
              <a:rPr lang="en-US" sz="3200" dirty="0" err="1" smtClean="0"/>
              <a:t>ARls</a:t>
            </a:r>
            <a:r>
              <a:rPr lang="en-US" sz="3200" dirty="0" smtClean="0"/>
              <a:t>) </a:t>
            </a:r>
          </a:p>
          <a:p>
            <a:pPr eaLnBrk="1" hangingPunct="1">
              <a:lnSpc>
                <a:spcPct val="150000"/>
              </a:lnSpc>
            </a:pPr>
            <a:r>
              <a:rPr lang="en-US" sz="3200" dirty="0" smtClean="0"/>
              <a:t>Essential New Born Care </a:t>
            </a:r>
          </a:p>
        </p:txBody>
      </p:sp>
    </p:spTree>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p:txBody>
          <a:bodyPr/>
          <a:lstStyle/>
          <a:p>
            <a:pPr eaLnBrk="1" hangingPunct="1"/>
            <a:r>
              <a:rPr lang="en-US" smtClean="0"/>
              <a:t> Child Health Interventions </a:t>
            </a:r>
            <a:endParaRPr lang="hi-IN" smtClean="0"/>
          </a:p>
        </p:txBody>
      </p:sp>
      <p:sp>
        <p:nvSpPr>
          <p:cNvPr id="26627" name="Rectangle 3"/>
          <p:cNvSpPr>
            <a:spLocks noGrp="1" noChangeArrowheads="1"/>
          </p:cNvSpPr>
          <p:nvPr>
            <p:ph type="body" idx="1"/>
          </p:nvPr>
        </p:nvSpPr>
        <p:spPr>
          <a:xfrm>
            <a:off x="838200" y="2362200"/>
            <a:ext cx="7693025" cy="4191000"/>
          </a:xfrm>
        </p:spPr>
        <p:txBody>
          <a:bodyPr/>
          <a:lstStyle/>
          <a:p>
            <a:pPr algn="just" eaLnBrk="1" hangingPunct="1">
              <a:lnSpc>
                <a:spcPct val="150000"/>
              </a:lnSpc>
            </a:pPr>
            <a:r>
              <a:rPr lang="en-US" dirty="0" smtClean="0"/>
              <a:t>Oral Rehydration Therapy for Diarrhea Control among Children </a:t>
            </a:r>
          </a:p>
          <a:p>
            <a:pPr algn="just" eaLnBrk="1" hangingPunct="1">
              <a:lnSpc>
                <a:spcPct val="150000"/>
              </a:lnSpc>
            </a:pPr>
            <a:r>
              <a:rPr lang="en-US" dirty="0" smtClean="0"/>
              <a:t>Prevention and Control of Vitamin-A Deficiency among Children </a:t>
            </a:r>
          </a:p>
          <a:p>
            <a:pPr algn="just" eaLnBrk="1" hangingPunct="1">
              <a:lnSpc>
                <a:spcPct val="150000"/>
              </a:lnSpc>
            </a:pPr>
            <a:r>
              <a:rPr lang="en-US" dirty="0" smtClean="0"/>
              <a:t>Exclusive breastfeeding and weaning</a:t>
            </a:r>
          </a:p>
        </p:txBody>
      </p:sp>
    </p:spTree>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lstStyle/>
          <a:p>
            <a:pPr eaLnBrk="1" hangingPunct="1"/>
            <a:r>
              <a:rPr lang="en-US" sz="3200" smtClean="0"/>
              <a:t> 4) Universal Immunisation Programme </a:t>
            </a:r>
            <a:endParaRPr lang="hi-IN" sz="3200" smtClean="0"/>
          </a:p>
        </p:txBody>
      </p:sp>
      <p:sp>
        <p:nvSpPr>
          <p:cNvPr id="27651" name="Rectangle 3"/>
          <p:cNvSpPr>
            <a:spLocks noGrp="1" noChangeArrowheads="1"/>
          </p:cNvSpPr>
          <p:nvPr>
            <p:ph type="body" idx="1"/>
          </p:nvPr>
        </p:nvSpPr>
        <p:spPr>
          <a:xfrm>
            <a:off x="838200" y="2362200"/>
            <a:ext cx="7693025" cy="4038600"/>
          </a:xfrm>
        </p:spPr>
        <p:txBody>
          <a:bodyPr/>
          <a:lstStyle/>
          <a:p>
            <a:pPr algn="just" eaLnBrk="1" hangingPunct="1">
              <a:lnSpc>
                <a:spcPct val="150000"/>
              </a:lnSpc>
            </a:pPr>
            <a:r>
              <a:rPr lang="en-US" b="1" dirty="0" smtClean="0"/>
              <a:t> </a:t>
            </a:r>
            <a:r>
              <a:rPr lang="en-US" dirty="0" smtClean="0"/>
              <a:t>Under the </a:t>
            </a:r>
            <a:r>
              <a:rPr lang="en-US" dirty="0" err="1" smtClean="0"/>
              <a:t>programme</a:t>
            </a:r>
            <a:r>
              <a:rPr lang="en-US" dirty="0" smtClean="0"/>
              <a:t>, the children are immunized as per schedule against six killer diseases of the childhood namely </a:t>
            </a:r>
            <a:r>
              <a:rPr lang="en-US" b="1" dirty="0" smtClean="0"/>
              <a:t>tuberculosis, diphtheria, </a:t>
            </a:r>
            <a:r>
              <a:rPr lang="en-US" b="1" dirty="0" err="1" smtClean="0"/>
              <a:t>pertussis</a:t>
            </a:r>
            <a:r>
              <a:rPr lang="en-US" b="1" dirty="0" smtClean="0"/>
              <a:t>, poliomyelitis, 	measles and neo-natal tetanus.</a:t>
            </a:r>
          </a:p>
          <a:p>
            <a:pPr eaLnBrk="1" hangingPunct="1">
              <a:buFont typeface="Wingdings" pitchFamily="2" charset="2"/>
              <a:buNone/>
            </a:pPr>
            <a:endParaRPr lang="en-US" dirty="0" smtClean="0"/>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This </a:t>
            </a:r>
            <a:r>
              <a:rPr lang="en-US" dirty="0" err="1" smtClean="0"/>
              <a:t>programme</a:t>
            </a:r>
            <a:r>
              <a:rPr lang="en-US" dirty="0" smtClean="0"/>
              <a:t> was started in 1978 as “ expanded </a:t>
            </a:r>
            <a:r>
              <a:rPr lang="en-US" dirty="0" err="1" smtClean="0"/>
              <a:t>programme</a:t>
            </a:r>
            <a:r>
              <a:rPr lang="en-US" dirty="0" smtClean="0"/>
              <a:t> on immunization” with the objectives of increasing immunization coverage in children below 2 years of age, with three doses of DPT and one dose of BCG vaccine and in pregnant women with two doses of TT.</a:t>
            </a:r>
            <a:endParaRPr lang="en-US" dirty="0"/>
          </a:p>
        </p:txBody>
      </p:sp>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Oral polio vaccine was added to the </a:t>
            </a:r>
            <a:r>
              <a:rPr lang="en-US" dirty="0" err="1" smtClean="0"/>
              <a:t>programme</a:t>
            </a:r>
            <a:r>
              <a:rPr lang="en-US" dirty="0" smtClean="0"/>
              <a:t> in 1979. </a:t>
            </a:r>
          </a:p>
          <a:p>
            <a:pPr algn="just"/>
            <a:r>
              <a:rPr lang="en-US" dirty="0" smtClean="0"/>
              <a:t>In 1985, the objectives of national immunization </a:t>
            </a:r>
            <a:r>
              <a:rPr lang="en-US" dirty="0" err="1" smtClean="0"/>
              <a:t>programme</a:t>
            </a:r>
            <a:r>
              <a:rPr lang="en-US" dirty="0" smtClean="0"/>
              <a:t> were revised and it was renamed as universal immunization </a:t>
            </a:r>
            <a:r>
              <a:rPr lang="en-US" dirty="0" err="1" smtClean="0"/>
              <a:t>programme</a:t>
            </a:r>
            <a:r>
              <a:rPr lang="en-US" dirty="0" smtClean="0"/>
              <a:t> .</a:t>
            </a:r>
          </a:p>
          <a:p>
            <a:pPr algn="just"/>
            <a:r>
              <a:rPr lang="en-US" dirty="0" smtClean="0"/>
              <a:t>Measles vaccine was added in 1985.</a:t>
            </a:r>
            <a:endParaRPr lang="en-US" dirty="0"/>
          </a:p>
        </p:txBody>
      </p:sp>
    </p:spTree>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p:txBody>
          <a:bodyPr/>
          <a:lstStyle/>
          <a:p>
            <a:pPr eaLnBrk="1" hangingPunct="1"/>
            <a:r>
              <a:rPr lang="en-US" smtClean="0"/>
              <a:t>  Universal Immunisation        </a:t>
            </a:r>
            <a:br>
              <a:rPr lang="en-US" smtClean="0"/>
            </a:br>
            <a:r>
              <a:rPr lang="en-US" smtClean="0"/>
              <a:t>      Programme</a:t>
            </a:r>
            <a:r>
              <a:rPr lang="en-US" sz="3200" smtClean="0"/>
              <a:t> </a:t>
            </a:r>
            <a:endParaRPr lang="hi-IN" sz="3200" smtClean="0"/>
          </a:p>
        </p:txBody>
      </p:sp>
      <p:sp>
        <p:nvSpPr>
          <p:cNvPr id="28675" name="Rectangle 3"/>
          <p:cNvSpPr>
            <a:spLocks noGrp="1" noChangeArrowheads="1"/>
          </p:cNvSpPr>
          <p:nvPr>
            <p:ph type="body" idx="1"/>
          </p:nvPr>
        </p:nvSpPr>
        <p:spPr/>
        <p:txBody>
          <a:bodyPr/>
          <a:lstStyle/>
          <a:p>
            <a:pPr eaLnBrk="1" hangingPunct="1">
              <a:lnSpc>
                <a:spcPct val="150000"/>
              </a:lnSpc>
              <a:buFont typeface="Wingdings" pitchFamily="2" charset="2"/>
              <a:buNone/>
            </a:pPr>
            <a:r>
              <a:rPr lang="en-US" sz="3600" b="1" dirty="0" smtClean="0"/>
              <a:t>Pulse Polio Immunization</a:t>
            </a:r>
            <a:r>
              <a:rPr lang="en-US" dirty="0" smtClean="0"/>
              <a:t> </a:t>
            </a:r>
          </a:p>
          <a:p>
            <a:pPr eaLnBrk="1" hangingPunct="1">
              <a:lnSpc>
                <a:spcPct val="150000"/>
              </a:lnSpc>
              <a:buFont typeface="Wingdings" pitchFamily="2" charset="2"/>
              <a:buNone/>
            </a:pPr>
            <a:r>
              <a:rPr lang="en-US" dirty="0" smtClean="0"/>
              <a:t>Pulse Polio Immunization is carried on in its full swing </a:t>
            </a:r>
            <a:r>
              <a:rPr lang="en-US" b="1" dirty="0" smtClean="0"/>
              <a:t>to eradicate Polio. </a:t>
            </a:r>
          </a:p>
          <a:p>
            <a:pPr eaLnBrk="1" hangingPunct="1">
              <a:lnSpc>
                <a:spcPct val="150000"/>
              </a:lnSpc>
              <a:buFont typeface="Wingdings" pitchFamily="2" charset="2"/>
              <a:buNone/>
            </a:pPr>
            <a:r>
              <a:rPr lang="en-US" b="1" dirty="0" smtClean="0"/>
              <a:t>Hepatitis-B Vaccine </a:t>
            </a:r>
            <a:r>
              <a:rPr lang="en-US" dirty="0" smtClean="0"/>
              <a:t>is being introduced as part of Universal Immunization </a:t>
            </a:r>
            <a:r>
              <a:rPr lang="en-US" dirty="0" err="1" smtClean="0"/>
              <a:t>Programme</a:t>
            </a:r>
            <a:r>
              <a:rPr lang="en-US" dirty="0" smtClean="0"/>
              <a:t> </a:t>
            </a:r>
          </a:p>
        </p:txBody>
      </p:sp>
    </p:spTree>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p:txBody>
          <a:bodyPr/>
          <a:lstStyle/>
          <a:p>
            <a:pPr eaLnBrk="1" hangingPunct="1"/>
            <a:r>
              <a:rPr lang="en-US" smtClean="0"/>
              <a:t> 5) NUTRITIONAL PROGRAMS</a:t>
            </a:r>
            <a:endParaRPr lang="hi-IN" smtClean="0"/>
          </a:p>
        </p:txBody>
      </p:sp>
      <p:sp>
        <p:nvSpPr>
          <p:cNvPr id="29699" name="Rectangle 3"/>
          <p:cNvSpPr>
            <a:spLocks noGrp="1" noChangeArrowheads="1"/>
          </p:cNvSpPr>
          <p:nvPr>
            <p:ph type="body" idx="1"/>
          </p:nvPr>
        </p:nvSpPr>
        <p:spPr/>
        <p:txBody>
          <a:bodyPr/>
          <a:lstStyle/>
          <a:p>
            <a:pPr algn="just" eaLnBrk="1" hangingPunct="1">
              <a:lnSpc>
                <a:spcPct val="150000"/>
              </a:lnSpc>
              <a:buFont typeface="Wingdings" pitchFamily="2" charset="2"/>
              <a:buNone/>
            </a:pPr>
            <a:r>
              <a:rPr lang="en-US" dirty="0" smtClean="0"/>
              <a:t>Some of the nutritional programs are:</a:t>
            </a:r>
          </a:p>
          <a:p>
            <a:pPr algn="just" eaLnBrk="1" hangingPunct="1">
              <a:lnSpc>
                <a:spcPct val="150000"/>
              </a:lnSpc>
            </a:pPr>
            <a:r>
              <a:rPr lang="en-US" dirty="0" smtClean="0"/>
              <a:t>Vitamin A prophylaxis </a:t>
            </a:r>
            <a:r>
              <a:rPr lang="en-US" dirty="0" err="1" smtClean="0"/>
              <a:t>programme</a:t>
            </a:r>
            <a:endParaRPr lang="en-US" dirty="0" smtClean="0"/>
          </a:p>
          <a:p>
            <a:pPr algn="just" eaLnBrk="1" hangingPunct="1">
              <a:lnSpc>
                <a:spcPct val="150000"/>
              </a:lnSpc>
            </a:pPr>
            <a:r>
              <a:rPr lang="en-US" dirty="0" smtClean="0"/>
              <a:t>Prophylaxis against nutritional anemia</a:t>
            </a:r>
          </a:p>
          <a:p>
            <a:pPr algn="just" eaLnBrk="1" hangingPunct="1">
              <a:lnSpc>
                <a:spcPct val="150000"/>
              </a:lnSpc>
            </a:pPr>
            <a:r>
              <a:rPr lang="en-US" dirty="0" smtClean="0"/>
              <a:t>Iodine deficiency disorder control </a:t>
            </a:r>
            <a:r>
              <a:rPr lang="en-US" dirty="0" err="1" smtClean="0"/>
              <a:t>programme</a:t>
            </a:r>
            <a:endParaRPr lang="en-US" dirty="0" smtClean="0"/>
          </a:p>
          <a:p>
            <a:pPr eaLnBrk="1" hangingPunct="1"/>
            <a:endParaRPr lang="en-US" dirty="0" smtClean="0"/>
          </a:p>
        </p:txBody>
      </p:sp>
    </p:spTree>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lnSpc>
                <a:spcPct val="150000"/>
              </a:lnSpc>
            </a:pPr>
            <a:r>
              <a:rPr lang="en-US" dirty="0" smtClean="0"/>
              <a:t>Special nutrition </a:t>
            </a:r>
            <a:r>
              <a:rPr lang="en-US" dirty="0" err="1" smtClean="0"/>
              <a:t>programme</a:t>
            </a:r>
            <a:endParaRPr lang="en-US" dirty="0" smtClean="0"/>
          </a:p>
          <a:p>
            <a:pPr>
              <a:lnSpc>
                <a:spcPct val="150000"/>
              </a:lnSpc>
            </a:pPr>
            <a:r>
              <a:rPr lang="en-US" dirty="0" err="1" smtClean="0"/>
              <a:t>Baalwadi</a:t>
            </a:r>
            <a:r>
              <a:rPr lang="en-US" dirty="0" smtClean="0"/>
              <a:t> nutrition </a:t>
            </a:r>
            <a:r>
              <a:rPr lang="en-US" dirty="0" err="1" smtClean="0"/>
              <a:t>programme</a:t>
            </a:r>
            <a:endParaRPr lang="en-US" dirty="0" smtClean="0"/>
          </a:p>
          <a:p>
            <a:pPr>
              <a:lnSpc>
                <a:spcPct val="150000"/>
              </a:lnSpc>
            </a:pPr>
            <a:r>
              <a:rPr lang="en-US" dirty="0" smtClean="0"/>
              <a:t>ICDS </a:t>
            </a:r>
            <a:r>
              <a:rPr lang="en-US" dirty="0" err="1" smtClean="0"/>
              <a:t>programme</a:t>
            </a:r>
            <a:endParaRPr lang="en-US" dirty="0" smtClean="0"/>
          </a:p>
          <a:p>
            <a:pPr>
              <a:lnSpc>
                <a:spcPct val="150000"/>
              </a:lnSpc>
            </a:pPr>
            <a:r>
              <a:rPr lang="en-US" dirty="0" smtClean="0"/>
              <a:t>Mid- day meal </a:t>
            </a:r>
            <a:r>
              <a:rPr lang="en-US" dirty="0" err="1" smtClean="0"/>
              <a:t>programme</a:t>
            </a:r>
            <a:endParaRPr lang="en-US" dirty="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a:xfrm>
            <a:off x="762000" y="-228600"/>
            <a:ext cx="7924800" cy="2743200"/>
          </a:xfrm>
        </p:spPr>
        <p:txBody>
          <a:bodyPr/>
          <a:lstStyle/>
          <a:p>
            <a:pPr eaLnBrk="1" hangingPunct="1"/>
            <a:r>
              <a:rPr lang="en-US" smtClean="0"/>
              <a:t>NATIONAL HEALTH PROGRAMMES RELATED TO CHILD HEALTH </a:t>
            </a:r>
            <a:r>
              <a:rPr lang="hi-IN" smtClean="0"/>
              <a:t/>
            </a:r>
            <a:br>
              <a:rPr lang="hi-IN" smtClean="0"/>
            </a:br>
            <a:endParaRPr lang="hi-IN" smtClean="0"/>
          </a:p>
        </p:txBody>
      </p:sp>
      <p:sp>
        <p:nvSpPr>
          <p:cNvPr id="6147" name="Rectangle 3"/>
          <p:cNvSpPr>
            <a:spLocks noGrp="1" noChangeArrowheads="1"/>
          </p:cNvSpPr>
          <p:nvPr>
            <p:ph type="body" idx="1"/>
          </p:nvPr>
        </p:nvSpPr>
        <p:spPr/>
        <p:txBody>
          <a:bodyPr/>
          <a:lstStyle/>
          <a:p>
            <a:pPr algn="just" eaLnBrk="1" hangingPunct="1"/>
            <a:r>
              <a:rPr lang="en-US" b="1" dirty="0" smtClean="0"/>
              <a:t>UNIVERSAL IMMUNISATION PROGRAMME</a:t>
            </a:r>
            <a:r>
              <a:rPr lang="en-US" dirty="0" smtClean="0"/>
              <a:t>  </a:t>
            </a:r>
          </a:p>
          <a:p>
            <a:pPr algn="just" eaLnBrk="1" hangingPunct="1">
              <a:buFont typeface="Wingdings" pitchFamily="2" charset="2"/>
              <a:buNone/>
            </a:pPr>
            <a:r>
              <a:rPr lang="en-US" b="1" dirty="0" smtClean="0"/>
              <a:t>     - PULSE POLIO IMMUNIZATION</a:t>
            </a:r>
            <a:r>
              <a:rPr lang="en-US" dirty="0" smtClean="0"/>
              <a:t> </a:t>
            </a:r>
          </a:p>
          <a:p>
            <a:pPr algn="just" eaLnBrk="1" hangingPunct="1"/>
            <a:r>
              <a:rPr lang="en-US" b="1" dirty="0" smtClean="0"/>
              <a:t>NUTRITIONAL PROGRAMS</a:t>
            </a:r>
          </a:p>
          <a:p>
            <a:pPr algn="just" eaLnBrk="1" hangingPunct="1"/>
            <a:r>
              <a:rPr lang="en-US" b="1" dirty="0" smtClean="0"/>
              <a:t>INTEGRATED MANAGEMENT OF NEONATAL &amp; CHILDHOOD ILLNESSES (IMNCI)</a:t>
            </a:r>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Vitamin A prophylaxis </a:t>
            </a:r>
            <a:r>
              <a:rPr lang="en-US" dirty="0" err="1" smtClean="0"/>
              <a:t>programme</a:t>
            </a:r>
            <a:endParaRPr lang="en-US" dirty="0"/>
          </a:p>
        </p:txBody>
      </p:sp>
      <p:sp>
        <p:nvSpPr>
          <p:cNvPr id="3" name="Content Placeholder 2"/>
          <p:cNvSpPr>
            <a:spLocks noGrp="1"/>
          </p:cNvSpPr>
          <p:nvPr>
            <p:ph idx="1"/>
          </p:nvPr>
        </p:nvSpPr>
        <p:spPr>
          <a:xfrm>
            <a:off x="838200" y="2362200"/>
            <a:ext cx="7693025" cy="4267200"/>
          </a:xfrm>
        </p:spPr>
        <p:txBody>
          <a:bodyPr/>
          <a:lstStyle/>
          <a:p>
            <a:pPr>
              <a:lnSpc>
                <a:spcPct val="150000"/>
              </a:lnSpc>
            </a:pPr>
            <a:r>
              <a:rPr lang="en-US" dirty="0" smtClean="0"/>
              <a:t>Includes administration of a single massive dose of </a:t>
            </a:r>
            <a:r>
              <a:rPr lang="en-US" b="1" dirty="0" err="1" smtClean="0"/>
              <a:t>Vit</a:t>
            </a:r>
            <a:r>
              <a:rPr lang="en-US" b="1" dirty="0" smtClean="0"/>
              <a:t> A containing 2 </a:t>
            </a:r>
            <a:r>
              <a:rPr lang="en-US" b="1" dirty="0" err="1" smtClean="0"/>
              <a:t>lakhs</a:t>
            </a:r>
            <a:r>
              <a:rPr lang="en-US" b="1" dirty="0" smtClean="0"/>
              <a:t> IU </a:t>
            </a:r>
            <a:r>
              <a:rPr lang="en-US" dirty="0" smtClean="0"/>
              <a:t>orally to all children under five years of </a:t>
            </a:r>
            <a:r>
              <a:rPr lang="en-US" dirty="0" smtClean="0"/>
              <a:t>age</a:t>
            </a:r>
            <a:r>
              <a:rPr lang="en-US" dirty="0" smtClean="0"/>
              <a:t>.</a:t>
            </a:r>
            <a:endParaRPr lang="en-US" dirty="0" smtClean="0"/>
          </a:p>
          <a:p>
            <a:pPr>
              <a:lnSpc>
                <a:spcPct val="150000"/>
              </a:lnSpc>
            </a:pPr>
            <a:r>
              <a:rPr lang="en-US" dirty="0" smtClean="0"/>
              <a:t>Launched by Ministry of health and Family welfare in 1970.</a:t>
            </a:r>
            <a:endParaRPr lang="en-US" dirty="0"/>
          </a:p>
        </p:txBody>
      </p:sp>
    </p:spTree>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Prophylaxis against nutritional Anemia</a:t>
            </a:r>
            <a:endParaRPr lang="en-US" dirty="0"/>
          </a:p>
        </p:txBody>
      </p:sp>
      <p:sp>
        <p:nvSpPr>
          <p:cNvPr id="3" name="Content Placeholder 2"/>
          <p:cNvSpPr>
            <a:spLocks noGrp="1"/>
          </p:cNvSpPr>
          <p:nvPr>
            <p:ph idx="1"/>
          </p:nvPr>
        </p:nvSpPr>
        <p:spPr/>
        <p:txBody>
          <a:bodyPr/>
          <a:lstStyle/>
          <a:p>
            <a:pPr algn="just">
              <a:lnSpc>
                <a:spcPct val="150000"/>
              </a:lnSpc>
              <a:buNone/>
            </a:pPr>
            <a:endParaRPr lang="en-US" b="1" dirty="0" smtClean="0"/>
          </a:p>
          <a:p>
            <a:pPr algn="just">
              <a:lnSpc>
                <a:spcPct val="150000"/>
              </a:lnSpc>
            </a:pPr>
            <a:r>
              <a:rPr lang="en-US" dirty="0" smtClean="0"/>
              <a:t>Programme consists of distribution of </a:t>
            </a:r>
            <a:r>
              <a:rPr lang="en-US" b="1" dirty="0" smtClean="0"/>
              <a:t>iron and folic acid tablets to pregnant women and young children.</a:t>
            </a:r>
            <a:endParaRPr lang="en-US" b="1" dirty="0"/>
          </a:p>
        </p:txBody>
      </p:sp>
    </p:spTree>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924800" cy="1905000"/>
          </a:xfrm>
        </p:spPr>
        <p:txBody>
          <a:bodyPr/>
          <a:lstStyle/>
          <a:p>
            <a:r>
              <a:rPr lang="en-US" dirty="0" smtClean="0"/>
              <a:t>Iodine deficiency disorder control </a:t>
            </a:r>
            <a:r>
              <a:rPr lang="en-US" dirty="0" err="1" smtClean="0"/>
              <a:t>programme</a:t>
            </a:r>
            <a:r>
              <a:rPr lang="en-US" dirty="0" smtClean="0"/>
              <a:t/>
            </a:r>
            <a:br>
              <a:rPr lang="en-US" dirty="0" smtClean="0"/>
            </a:br>
            <a:endParaRPr lang="en-US" dirty="0"/>
          </a:p>
        </p:txBody>
      </p:sp>
      <p:sp>
        <p:nvSpPr>
          <p:cNvPr id="3" name="Content Placeholder 2"/>
          <p:cNvSpPr>
            <a:spLocks noGrp="1"/>
          </p:cNvSpPr>
          <p:nvPr>
            <p:ph idx="1"/>
          </p:nvPr>
        </p:nvSpPr>
        <p:spPr>
          <a:xfrm>
            <a:off x="838200" y="2362200"/>
            <a:ext cx="7693025" cy="4114800"/>
          </a:xfrm>
        </p:spPr>
        <p:txBody>
          <a:bodyPr/>
          <a:lstStyle/>
          <a:p>
            <a:pPr algn="just"/>
            <a:r>
              <a:rPr lang="en-US" dirty="0" smtClean="0"/>
              <a:t>The objective of the </a:t>
            </a:r>
            <a:r>
              <a:rPr lang="en-US" dirty="0" err="1" smtClean="0"/>
              <a:t>programme</a:t>
            </a:r>
            <a:r>
              <a:rPr lang="en-US" dirty="0" smtClean="0"/>
              <a:t> was identification of </a:t>
            </a:r>
            <a:r>
              <a:rPr lang="en-US" b="1" dirty="0" smtClean="0"/>
              <a:t>Goiter endemic areas </a:t>
            </a:r>
            <a:r>
              <a:rPr lang="en-US" dirty="0" smtClean="0"/>
              <a:t>so as to supply iodized salt instead of common salt.</a:t>
            </a:r>
          </a:p>
          <a:p>
            <a:pPr algn="just"/>
            <a:r>
              <a:rPr lang="en-US" dirty="0" smtClean="0"/>
              <a:t>And </a:t>
            </a:r>
            <a:r>
              <a:rPr lang="en-US" dirty="0" smtClean="0"/>
              <a:t>in 1992, this programme was renamed as </a:t>
            </a:r>
            <a:r>
              <a:rPr lang="en-US" b="1" dirty="0" smtClean="0"/>
              <a:t>National Iodine deficiency disorders control programme</a:t>
            </a:r>
            <a:r>
              <a:rPr lang="en-US" dirty="0" smtClean="0"/>
              <a:t>.</a:t>
            </a:r>
            <a:endParaRPr lang="en-US" dirty="0"/>
          </a:p>
        </p:txBody>
      </p:sp>
    </p:spTree>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taken</a:t>
            </a:r>
            <a:endParaRPr lang="en-US" dirty="0"/>
          </a:p>
        </p:txBody>
      </p:sp>
      <p:sp>
        <p:nvSpPr>
          <p:cNvPr id="3" name="Content Placeholder 2"/>
          <p:cNvSpPr>
            <a:spLocks noGrp="1"/>
          </p:cNvSpPr>
          <p:nvPr>
            <p:ph idx="1"/>
          </p:nvPr>
        </p:nvSpPr>
        <p:spPr/>
        <p:txBody>
          <a:bodyPr/>
          <a:lstStyle/>
          <a:p>
            <a:pPr>
              <a:lnSpc>
                <a:spcPct val="150000"/>
              </a:lnSpc>
            </a:pPr>
            <a:r>
              <a:rPr lang="en-US" dirty="0" smtClean="0"/>
              <a:t>Surveys to assess magnitude of IDD.</a:t>
            </a:r>
          </a:p>
          <a:p>
            <a:pPr>
              <a:lnSpc>
                <a:spcPct val="150000"/>
              </a:lnSpc>
            </a:pPr>
            <a:r>
              <a:rPr lang="en-US" dirty="0" smtClean="0"/>
              <a:t>Supply of iodized </a:t>
            </a:r>
            <a:r>
              <a:rPr lang="en-US" dirty="0" smtClean="0"/>
              <a:t>salt</a:t>
            </a:r>
            <a:endParaRPr lang="en-US" dirty="0" smtClean="0"/>
          </a:p>
          <a:p>
            <a:pPr>
              <a:lnSpc>
                <a:spcPct val="150000"/>
              </a:lnSpc>
            </a:pPr>
            <a:r>
              <a:rPr lang="en-US" dirty="0" smtClean="0"/>
              <a:t>Health education </a:t>
            </a:r>
            <a:endParaRPr lang="en-US" dirty="0"/>
          </a:p>
        </p:txBody>
      </p:sp>
    </p:spTree>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Nutrition </a:t>
            </a:r>
            <a:r>
              <a:rPr lang="en-US" dirty="0" err="1" smtClean="0"/>
              <a:t>programme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Programme </a:t>
            </a:r>
            <a:r>
              <a:rPr lang="en-US" dirty="0" smtClean="0"/>
              <a:t>started </a:t>
            </a:r>
            <a:r>
              <a:rPr lang="en-US" dirty="0" smtClean="0"/>
              <a:t>in 1970 for nutritional benefit of children </a:t>
            </a:r>
            <a:r>
              <a:rPr lang="en-US" b="1" dirty="0" smtClean="0"/>
              <a:t>below</a:t>
            </a:r>
            <a:r>
              <a:rPr lang="en-US" dirty="0" smtClean="0"/>
              <a:t> </a:t>
            </a:r>
            <a:r>
              <a:rPr lang="en-US" b="1" dirty="0" smtClean="0"/>
              <a:t>6 years of age, pregnant and nursing mothers</a:t>
            </a:r>
            <a:r>
              <a:rPr lang="en-US" dirty="0" smtClean="0"/>
              <a:t>.</a:t>
            </a:r>
          </a:p>
          <a:p>
            <a:pPr algn="just"/>
            <a:r>
              <a:rPr lang="en-US" dirty="0" smtClean="0"/>
              <a:t>the supplementary food supplies about </a:t>
            </a:r>
            <a:r>
              <a:rPr lang="en-US" b="1" dirty="0" smtClean="0"/>
              <a:t>300 kcal and 10- 12 grams of protein per child per day. The beneficiary mothers receive daily 500kcal and 25 gram of protein.</a:t>
            </a:r>
            <a:endParaRPr lang="en-US" b="1" dirty="0"/>
          </a:p>
        </p:txBody>
      </p:sp>
    </p:spTree>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Baalwadi</a:t>
            </a:r>
            <a:r>
              <a:rPr lang="en-US" dirty="0" smtClean="0"/>
              <a:t> Nutrition </a:t>
            </a:r>
            <a:r>
              <a:rPr lang="en-US" dirty="0" err="1" smtClean="0"/>
              <a:t>programme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nSpc>
                <a:spcPct val="150000"/>
              </a:lnSpc>
            </a:pPr>
            <a:r>
              <a:rPr lang="en-US" dirty="0" smtClean="0"/>
              <a:t>The </a:t>
            </a:r>
            <a:r>
              <a:rPr lang="en-US" dirty="0" err="1" smtClean="0"/>
              <a:t>programme</a:t>
            </a:r>
            <a:r>
              <a:rPr lang="en-US" dirty="0" smtClean="0"/>
              <a:t> was started in 1970 for the benefit of children in the age group of 3- 6 years in rural areas.</a:t>
            </a:r>
          </a:p>
          <a:p>
            <a:pPr>
              <a:lnSpc>
                <a:spcPct val="150000"/>
              </a:lnSpc>
            </a:pPr>
            <a:r>
              <a:rPr lang="en-US" dirty="0" smtClean="0"/>
              <a:t>This also provides pre- primary education to these children. </a:t>
            </a:r>
          </a:p>
          <a:p>
            <a:pPr>
              <a:buNone/>
            </a:pPr>
            <a:endParaRPr lang="en-US" dirty="0"/>
          </a:p>
        </p:txBody>
      </p:sp>
    </p:spTree>
  </p:cSld>
  <p:clrMapOvr>
    <a:masterClrMapping/>
  </p:clrMapOvr>
  <p:transition>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Integrated child development scheme (ICDS)</a:t>
            </a:r>
            <a:endParaRPr lang="en-US" dirty="0"/>
          </a:p>
        </p:txBody>
      </p:sp>
      <p:sp>
        <p:nvSpPr>
          <p:cNvPr id="3" name="Content Placeholder 2"/>
          <p:cNvSpPr>
            <a:spLocks noGrp="1"/>
          </p:cNvSpPr>
          <p:nvPr>
            <p:ph idx="1"/>
          </p:nvPr>
        </p:nvSpPr>
        <p:spPr/>
        <p:txBody>
          <a:bodyPr/>
          <a:lstStyle/>
          <a:p>
            <a:pPr algn="just"/>
            <a:r>
              <a:rPr lang="en-US" dirty="0" smtClean="0"/>
              <a:t>The </a:t>
            </a:r>
            <a:r>
              <a:rPr lang="en-US" dirty="0" err="1" smtClean="0"/>
              <a:t>programme</a:t>
            </a:r>
            <a:r>
              <a:rPr lang="en-US" dirty="0" smtClean="0"/>
              <a:t> was started in </a:t>
            </a:r>
            <a:r>
              <a:rPr lang="en-US" b="1" dirty="0" smtClean="0"/>
              <a:t>1975</a:t>
            </a:r>
            <a:r>
              <a:rPr lang="en-US" dirty="0" smtClean="0"/>
              <a:t>. </a:t>
            </a:r>
          </a:p>
          <a:p>
            <a:pPr algn="just"/>
            <a:r>
              <a:rPr lang="en-US" dirty="0" smtClean="0"/>
              <a:t>The </a:t>
            </a:r>
            <a:r>
              <a:rPr lang="en-US" dirty="0" err="1" smtClean="0"/>
              <a:t>programme</a:t>
            </a:r>
            <a:r>
              <a:rPr lang="en-US" dirty="0" smtClean="0"/>
              <a:t> </a:t>
            </a:r>
            <a:r>
              <a:rPr lang="en-US" b="1" dirty="0" smtClean="0"/>
              <a:t>includes supplementary nutrition, </a:t>
            </a:r>
            <a:r>
              <a:rPr lang="en-US" b="1" dirty="0" err="1" smtClean="0"/>
              <a:t>Vit</a:t>
            </a:r>
            <a:r>
              <a:rPr lang="en-US" b="1" dirty="0" smtClean="0"/>
              <a:t> A prophylaxis, iron and folic acid tablets distribution. </a:t>
            </a:r>
          </a:p>
          <a:p>
            <a:pPr algn="just"/>
            <a:r>
              <a:rPr lang="en-US" dirty="0" smtClean="0"/>
              <a:t>The beneficiaries of the </a:t>
            </a:r>
            <a:r>
              <a:rPr lang="en-US" dirty="0" err="1" smtClean="0"/>
              <a:t>programme</a:t>
            </a:r>
            <a:r>
              <a:rPr lang="en-US" dirty="0" smtClean="0"/>
              <a:t> are </a:t>
            </a:r>
            <a:r>
              <a:rPr lang="en-US" b="1" dirty="0" smtClean="0"/>
              <a:t>preschooler, adolescents girl, pregnant and lactating mothers.</a:t>
            </a:r>
            <a:endParaRPr lang="en-US" b="1" dirty="0"/>
          </a:p>
        </p:txBody>
      </p:sp>
    </p:spTree>
  </p:cSld>
  <p:clrMapOvr>
    <a:masterClrMapping/>
  </p:clrMapOvr>
  <p:transition>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 day meal </a:t>
            </a:r>
            <a:r>
              <a:rPr lang="en-US" dirty="0" err="1" smtClean="0"/>
              <a:t>programme</a:t>
            </a:r>
            <a:endParaRPr lang="en-US" dirty="0"/>
          </a:p>
        </p:txBody>
      </p:sp>
      <p:sp>
        <p:nvSpPr>
          <p:cNvPr id="3" name="Content Placeholder 2"/>
          <p:cNvSpPr>
            <a:spLocks noGrp="1"/>
          </p:cNvSpPr>
          <p:nvPr>
            <p:ph idx="1"/>
          </p:nvPr>
        </p:nvSpPr>
        <p:spPr>
          <a:xfrm>
            <a:off x="838200" y="2362200"/>
            <a:ext cx="7693025" cy="4114800"/>
          </a:xfrm>
        </p:spPr>
        <p:txBody>
          <a:bodyPr/>
          <a:lstStyle/>
          <a:p>
            <a:pPr algn="just">
              <a:lnSpc>
                <a:spcPct val="150000"/>
              </a:lnSpc>
              <a:buNone/>
            </a:pPr>
            <a:r>
              <a:rPr lang="en-US" dirty="0" smtClean="0"/>
              <a:t>Guidelines for mid day meal preparation are</a:t>
            </a:r>
            <a:r>
              <a:rPr lang="en-US" dirty="0" smtClean="0"/>
              <a:t>:</a:t>
            </a:r>
            <a:endParaRPr lang="en-US" dirty="0" smtClean="0"/>
          </a:p>
          <a:p>
            <a:pPr algn="just">
              <a:lnSpc>
                <a:spcPct val="150000"/>
              </a:lnSpc>
              <a:buFont typeface="Wingdings" pitchFamily="2" charset="2"/>
              <a:buChar char="Ø"/>
            </a:pPr>
            <a:r>
              <a:rPr lang="en-US" dirty="0" smtClean="0"/>
              <a:t>The meal should supply at least </a:t>
            </a:r>
            <a:r>
              <a:rPr lang="en-US" b="1" dirty="0" smtClean="0"/>
              <a:t>1/3</a:t>
            </a:r>
            <a:r>
              <a:rPr lang="en-US" b="1" baseline="30000" dirty="0" smtClean="0"/>
              <a:t>rd</a:t>
            </a:r>
            <a:r>
              <a:rPr lang="en-US" b="1" dirty="0" smtClean="0"/>
              <a:t> of the total energy requirement and ½ of the protein </a:t>
            </a:r>
            <a:r>
              <a:rPr lang="en-US" dirty="0" smtClean="0"/>
              <a:t>needs.</a:t>
            </a:r>
            <a:endParaRPr lang="en-US" dirty="0"/>
          </a:p>
        </p:txBody>
      </p:sp>
    </p:spTree>
  </p:cSld>
  <p:clrMapOvr>
    <a:masterClrMapping/>
  </p:clrMapOvr>
  <p:transition>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lnSpc>
                <a:spcPct val="150000"/>
              </a:lnSpc>
            </a:pPr>
            <a:r>
              <a:rPr lang="en-US" dirty="0" smtClean="0"/>
              <a:t>The cost of the meal should be low.</a:t>
            </a:r>
          </a:p>
          <a:p>
            <a:pPr>
              <a:lnSpc>
                <a:spcPct val="150000"/>
              </a:lnSpc>
            </a:pPr>
            <a:r>
              <a:rPr lang="en-US" dirty="0" smtClean="0"/>
              <a:t>Easy to prepare</a:t>
            </a:r>
          </a:p>
          <a:p>
            <a:pPr>
              <a:lnSpc>
                <a:spcPct val="150000"/>
              </a:lnSpc>
            </a:pPr>
            <a:r>
              <a:rPr lang="en-US" dirty="0" smtClean="0"/>
              <a:t>Menu should be frequently changed. </a:t>
            </a:r>
            <a:endParaRPr lang="en-US" dirty="0"/>
          </a:p>
        </p:txBody>
      </p:sp>
    </p:spTree>
  </p:cSld>
  <p:clrMapOvr>
    <a:masterClrMapping/>
  </p:clrMapOvr>
  <p:transition>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Diarrhea Disease Control </a:t>
            </a:r>
            <a:r>
              <a:rPr lang="en-US" dirty="0" err="1" smtClean="0"/>
              <a:t>programme</a:t>
            </a:r>
            <a:endParaRPr lang="en-US" dirty="0"/>
          </a:p>
        </p:txBody>
      </p:sp>
      <p:sp>
        <p:nvSpPr>
          <p:cNvPr id="3" name="Content Placeholder 2"/>
          <p:cNvSpPr>
            <a:spLocks noGrp="1"/>
          </p:cNvSpPr>
          <p:nvPr>
            <p:ph idx="1"/>
          </p:nvPr>
        </p:nvSpPr>
        <p:spPr/>
        <p:txBody>
          <a:bodyPr/>
          <a:lstStyle/>
          <a:p>
            <a:pPr algn="just">
              <a:lnSpc>
                <a:spcPct val="150000"/>
              </a:lnSpc>
            </a:pPr>
            <a:r>
              <a:rPr lang="en-US" dirty="0" smtClean="0"/>
              <a:t>This </a:t>
            </a:r>
            <a:r>
              <a:rPr lang="en-US" dirty="0" err="1" smtClean="0"/>
              <a:t>programme</a:t>
            </a:r>
            <a:r>
              <a:rPr lang="en-US" dirty="0" smtClean="0"/>
              <a:t> of WHO was </a:t>
            </a:r>
            <a:r>
              <a:rPr lang="en-US" dirty="0" err="1" smtClean="0"/>
              <a:t>launced</a:t>
            </a:r>
            <a:r>
              <a:rPr lang="en-US" dirty="0" smtClean="0"/>
              <a:t> in </a:t>
            </a:r>
            <a:r>
              <a:rPr lang="en-US" b="1" dirty="0" smtClean="0"/>
              <a:t>1978</a:t>
            </a:r>
            <a:r>
              <a:rPr lang="en-US" dirty="0" smtClean="0"/>
              <a:t>. </a:t>
            </a:r>
          </a:p>
          <a:p>
            <a:pPr algn="just">
              <a:lnSpc>
                <a:spcPct val="150000"/>
              </a:lnSpc>
            </a:pPr>
            <a:r>
              <a:rPr lang="en-US" dirty="0" smtClean="0"/>
              <a:t>The main objective of the </a:t>
            </a:r>
            <a:r>
              <a:rPr lang="en-US" dirty="0" err="1" smtClean="0"/>
              <a:t>programme</a:t>
            </a:r>
            <a:r>
              <a:rPr lang="en-US" dirty="0" smtClean="0"/>
              <a:t> was to </a:t>
            </a:r>
            <a:r>
              <a:rPr lang="en-US" b="1" dirty="0" smtClean="0"/>
              <a:t>prevent child death due to dehydration resulting from diarrhea.</a:t>
            </a:r>
            <a:endParaRPr lang="en-US" b="1" dirty="0"/>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US" sz="3200" b="0" smtClean="0"/>
              <a:t/>
            </a:r>
            <a:br>
              <a:rPr lang="en-US" sz="3200" b="0" smtClean="0"/>
            </a:br>
            <a:r>
              <a:rPr lang="en-US" sz="3200" b="0" smtClean="0"/>
              <a:t/>
            </a:r>
            <a:br>
              <a:rPr lang="en-US" sz="3200" b="0" smtClean="0"/>
            </a:br>
            <a:r>
              <a:rPr lang="en-US" sz="3200" b="0" smtClean="0"/>
              <a:t/>
            </a:r>
            <a:br>
              <a:rPr lang="en-US" sz="3200" b="0" smtClean="0"/>
            </a:br>
            <a:r>
              <a:rPr lang="en-US" sz="3200" b="0" smtClean="0"/>
              <a:t/>
            </a:r>
            <a:br>
              <a:rPr lang="en-US" sz="3200" b="0" smtClean="0"/>
            </a:br>
            <a:r>
              <a:rPr lang="en-US" sz="3200" b="0" smtClean="0"/>
              <a:t/>
            </a:r>
            <a:br>
              <a:rPr lang="en-US" sz="3200" b="0" smtClean="0"/>
            </a:br>
            <a:r>
              <a:rPr lang="en-US" sz="3200" b="0" smtClean="0"/>
              <a:t>1) MATERNAL AND CHILD HEALTH PROGRAMME  (MCH)</a:t>
            </a:r>
            <a:endParaRPr lang="hi-IN" sz="3200" b="0" smtClean="0"/>
          </a:p>
        </p:txBody>
      </p:sp>
      <p:sp>
        <p:nvSpPr>
          <p:cNvPr id="7171" name="Rectangle 3"/>
          <p:cNvSpPr>
            <a:spLocks noGrp="1" noChangeArrowheads="1"/>
          </p:cNvSpPr>
          <p:nvPr>
            <p:ph type="body" idx="1"/>
          </p:nvPr>
        </p:nvSpPr>
        <p:spPr>
          <a:xfrm>
            <a:off x="838200" y="2362200"/>
            <a:ext cx="7693025" cy="4191000"/>
          </a:xfrm>
        </p:spPr>
        <p:txBody>
          <a:bodyPr/>
          <a:lstStyle/>
          <a:p>
            <a:pPr algn="just" eaLnBrk="1" hangingPunct="1">
              <a:lnSpc>
                <a:spcPct val="150000"/>
              </a:lnSpc>
            </a:pPr>
            <a:r>
              <a:rPr lang="en-US" dirty="0" smtClean="0"/>
              <a:t>The major focus of public health in India have been to improve maternal and child health services and to prevent and control various communicable diseases in order to reduce morbidity, mortality among mothers, children.</a:t>
            </a:r>
          </a:p>
        </p:txBody>
      </p:sp>
    </p:spTree>
  </p:cSld>
  <p:clrMapOvr>
    <a:masterClrMapping/>
  </p:clrMapOvr>
  <p:transition>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the </a:t>
            </a:r>
            <a:r>
              <a:rPr lang="en-US" dirty="0" err="1" smtClean="0"/>
              <a:t>programme</a:t>
            </a:r>
            <a:endParaRPr lang="en-US" dirty="0"/>
          </a:p>
        </p:txBody>
      </p:sp>
      <p:sp>
        <p:nvSpPr>
          <p:cNvPr id="3" name="Content Placeholder 2"/>
          <p:cNvSpPr>
            <a:spLocks noGrp="1"/>
          </p:cNvSpPr>
          <p:nvPr>
            <p:ph idx="1"/>
          </p:nvPr>
        </p:nvSpPr>
        <p:spPr/>
        <p:txBody>
          <a:bodyPr/>
          <a:lstStyle/>
          <a:p>
            <a:pPr algn="just">
              <a:lnSpc>
                <a:spcPct val="150000"/>
              </a:lnSpc>
            </a:pPr>
            <a:r>
              <a:rPr lang="en-US" dirty="0" smtClean="0"/>
              <a:t>Reduce diarrheal mortality in children less than 5years by </a:t>
            </a:r>
            <a:r>
              <a:rPr lang="en-US" b="1" dirty="0" smtClean="0"/>
              <a:t>70%.</a:t>
            </a:r>
            <a:endParaRPr lang="en-US" b="1" dirty="0" smtClean="0"/>
          </a:p>
          <a:p>
            <a:pPr algn="just">
              <a:lnSpc>
                <a:spcPct val="150000"/>
              </a:lnSpc>
            </a:pPr>
            <a:r>
              <a:rPr lang="en-US" dirty="0" smtClean="0"/>
              <a:t>Improvement in water and sanitation facilities.</a:t>
            </a:r>
            <a:endParaRPr lang="en-US" dirty="0"/>
          </a:p>
        </p:txBody>
      </p:sp>
    </p:spTree>
  </p:cSld>
  <p:clrMapOvr>
    <a:masterClrMapping/>
  </p:clrMapOvr>
  <p:transition>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for diarrhea control</a:t>
            </a:r>
            <a:endParaRPr lang="en-US" dirty="0"/>
          </a:p>
        </p:txBody>
      </p:sp>
      <p:sp>
        <p:nvSpPr>
          <p:cNvPr id="3" name="Content Placeholder 2"/>
          <p:cNvSpPr>
            <a:spLocks noGrp="1"/>
          </p:cNvSpPr>
          <p:nvPr>
            <p:ph idx="1"/>
          </p:nvPr>
        </p:nvSpPr>
        <p:spPr>
          <a:xfrm>
            <a:off x="838200" y="2209800"/>
            <a:ext cx="7693025" cy="4343400"/>
          </a:xfrm>
        </p:spPr>
        <p:txBody>
          <a:bodyPr/>
          <a:lstStyle/>
          <a:p>
            <a:pPr algn="just"/>
            <a:r>
              <a:rPr lang="en-US" dirty="0" smtClean="0"/>
              <a:t>Early use of oral rehydration therapy in acute </a:t>
            </a:r>
            <a:r>
              <a:rPr lang="en-US" dirty="0" smtClean="0"/>
              <a:t>diarrhea.</a:t>
            </a:r>
            <a:endParaRPr lang="en-US" dirty="0" smtClean="0"/>
          </a:p>
          <a:p>
            <a:pPr algn="just"/>
            <a:r>
              <a:rPr lang="en-US" dirty="0" smtClean="0"/>
              <a:t>continue breastfeeding, </a:t>
            </a:r>
            <a:r>
              <a:rPr lang="en-US" dirty="0" smtClean="0"/>
              <a:t>weaning.</a:t>
            </a:r>
            <a:endParaRPr lang="en-US" dirty="0" smtClean="0"/>
          </a:p>
          <a:p>
            <a:pPr algn="just"/>
            <a:r>
              <a:rPr lang="en-US" dirty="0" smtClean="0"/>
              <a:t>Maintenance of safe drinking water, sanitation and food hygiene.</a:t>
            </a:r>
          </a:p>
          <a:p>
            <a:pPr algn="just"/>
            <a:r>
              <a:rPr lang="en-US" dirty="0" smtClean="0"/>
              <a:t>Detection and control of diarrheal epidemics.</a:t>
            </a:r>
            <a:endParaRPr lang="en-US" dirty="0"/>
          </a:p>
        </p:txBody>
      </p:sp>
    </p:spTree>
  </p:cSld>
  <p:clrMapOvr>
    <a:masterClrMapping/>
  </p:clrMapOvr>
  <p:transition>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MCQ</a:t>
            </a:r>
            <a:endParaRPr lang="en-US" dirty="0"/>
          </a:p>
        </p:txBody>
      </p:sp>
      <p:sp>
        <p:nvSpPr>
          <p:cNvPr id="3" name="Content Placeholder 2"/>
          <p:cNvSpPr>
            <a:spLocks noGrp="1"/>
          </p:cNvSpPr>
          <p:nvPr>
            <p:ph idx="1"/>
          </p:nvPr>
        </p:nvSpPr>
        <p:spPr/>
        <p:txBody>
          <a:bodyPr/>
          <a:lstStyle/>
          <a:p>
            <a:r>
              <a:rPr lang="en-US" dirty="0" smtClean="0"/>
              <a:t>1. CSSM stands for:</a:t>
            </a:r>
          </a:p>
          <a:p>
            <a:pPr marL="514350" indent="-514350">
              <a:buFont typeface="+mj-lt"/>
              <a:buAutoNum type="alphaLcParenR"/>
            </a:pPr>
            <a:r>
              <a:rPr lang="en-US" dirty="0" smtClean="0"/>
              <a:t>Child service and safe motherhood</a:t>
            </a:r>
          </a:p>
          <a:p>
            <a:pPr marL="514350" indent="-514350">
              <a:buFont typeface="+mj-lt"/>
              <a:buAutoNum type="alphaLcParenR"/>
            </a:pPr>
            <a:r>
              <a:rPr lang="en-US" dirty="0" smtClean="0"/>
              <a:t>Child survival and safe motherhood</a:t>
            </a:r>
          </a:p>
          <a:p>
            <a:pPr marL="514350" indent="-514350">
              <a:buFont typeface="+mj-lt"/>
              <a:buAutoNum type="alphaLcParenR"/>
            </a:pPr>
            <a:r>
              <a:rPr lang="en-US" dirty="0" smtClean="0"/>
              <a:t>Child safe and service motherhood</a:t>
            </a:r>
          </a:p>
          <a:p>
            <a:pPr marL="514350" indent="-514350">
              <a:buFont typeface="+mj-lt"/>
              <a:buAutoNum type="alphaLcParenR"/>
            </a:pPr>
            <a:r>
              <a:rPr lang="en-US" dirty="0" smtClean="0"/>
              <a:t>Child service and secure motherhood</a:t>
            </a:r>
            <a:endParaRPr lang="en-US" dirty="0"/>
          </a:p>
        </p:txBody>
      </p:sp>
    </p:spTree>
  </p:cSld>
  <p:clrMapOvr>
    <a:masterClrMapping/>
  </p:clrMapOvr>
  <p:transition>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2. Which is one of the components of RCH?</a:t>
            </a:r>
          </a:p>
          <a:p>
            <a:pPr marL="514350" indent="-514350">
              <a:buFont typeface="+mj-lt"/>
              <a:buAutoNum type="alphaLcParenR"/>
            </a:pPr>
            <a:r>
              <a:rPr lang="en-US" dirty="0" smtClean="0"/>
              <a:t>ICDS</a:t>
            </a:r>
          </a:p>
          <a:p>
            <a:pPr marL="514350" indent="-514350">
              <a:buFont typeface="+mj-lt"/>
              <a:buAutoNum type="alphaLcParenR"/>
            </a:pPr>
            <a:r>
              <a:rPr lang="en-US" dirty="0" smtClean="0"/>
              <a:t>Universal Immunization </a:t>
            </a:r>
            <a:r>
              <a:rPr lang="en-US" dirty="0" err="1" smtClean="0"/>
              <a:t>programme</a:t>
            </a:r>
            <a:endParaRPr lang="en-US" dirty="0" smtClean="0"/>
          </a:p>
          <a:p>
            <a:pPr marL="514350" indent="-514350">
              <a:buFont typeface="+mj-lt"/>
              <a:buAutoNum type="alphaLcParenR"/>
            </a:pPr>
            <a:r>
              <a:rPr lang="en-US" dirty="0" smtClean="0"/>
              <a:t>Family planning</a:t>
            </a:r>
          </a:p>
          <a:p>
            <a:pPr marL="514350" indent="-514350">
              <a:buFont typeface="+mj-lt"/>
              <a:buAutoNum type="alphaLcParenR"/>
            </a:pPr>
            <a:r>
              <a:rPr lang="en-US" dirty="0" smtClean="0"/>
              <a:t>Nutritional </a:t>
            </a:r>
            <a:r>
              <a:rPr lang="en-US" dirty="0" err="1" smtClean="0"/>
              <a:t>programme</a:t>
            </a:r>
            <a:endParaRPr lang="en-US" dirty="0" smtClean="0"/>
          </a:p>
          <a:p>
            <a:pPr marL="514350" indent="-514350">
              <a:buFont typeface="+mj-lt"/>
              <a:buAutoNum type="alphaLcParenR"/>
            </a:pPr>
            <a:endParaRPr lang="en-US" dirty="0"/>
          </a:p>
        </p:txBody>
      </p:sp>
    </p:spTree>
  </p:cSld>
  <p:clrMapOvr>
    <a:masterClrMapping/>
  </p:clrMapOvr>
  <p:transition>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3. ICDS stands for:</a:t>
            </a:r>
          </a:p>
          <a:p>
            <a:pPr marL="514350" indent="-514350">
              <a:buFont typeface="+mj-lt"/>
              <a:buAutoNum type="alphaLcParenR"/>
            </a:pPr>
            <a:r>
              <a:rPr lang="en-US" dirty="0" smtClean="0"/>
              <a:t>Integrated child disease service</a:t>
            </a:r>
          </a:p>
          <a:p>
            <a:pPr marL="514350" indent="-514350">
              <a:buFont typeface="+mj-lt"/>
              <a:buAutoNum type="alphaLcParenR"/>
            </a:pPr>
            <a:r>
              <a:rPr lang="en-US" dirty="0" smtClean="0"/>
              <a:t>Integrated child development service</a:t>
            </a:r>
          </a:p>
          <a:p>
            <a:pPr marL="514350" indent="-514350">
              <a:buFont typeface="+mj-lt"/>
              <a:buAutoNum type="alphaLcParenR"/>
            </a:pPr>
            <a:r>
              <a:rPr lang="en-US" dirty="0" smtClean="0"/>
              <a:t>Immunization control disease service</a:t>
            </a:r>
          </a:p>
          <a:p>
            <a:pPr marL="514350" indent="-514350">
              <a:buFont typeface="+mj-lt"/>
              <a:buAutoNum type="alphaLcParenR"/>
            </a:pPr>
            <a:r>
              <a:rPr lang="en-US" dirty="0" smtClean="0"/>
              <a:t>Integrated child development scheme</a:t>
            </a:r>
          </a:p>
          <a:p>
            <a:pPr marL="514350" indent="-514350">
              <a:buFont typeface="+mj-lt"/>
              <a:buAutoNum type="alphaLcParenR"/>
            </a:pPr>
            <a:endParaRPr lang="en-US" dirty="0" smtClean="0"/>
          </a:p>
          <a:p>
            <a:pPr marL="514350" indent="-514350">
              <a:buFont typeface="+mj-lt"/>
              <a:buAutoNum type="alphaLcParenR"/>
            </a:pPr>
            <a:endParaRPr lang="en-US" dirty="0" smtClean="0"/>
          </a:p>
          <a:p>
            <a:pPr marL="514350" indent="-514350">
              <a:buFont typeface="+mj-lt"/>
              <a:buAutoNum type="alphaLcParenR"/>
            </a:pPr>
            <a:endParaRPr lang="en-US" dirty="0"/>
          </a:p>
        </p:txBody>
      </p:sp>
    </p:spTree>
  </p:cSld>
  <p:clrMapOvr>
    <a:masterClrMapping/>
  </p:clrMapOvr>
  <p:transition>
    <p:fade thruBlk="1"/>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4. beneficiaries of ICDS </a:t>
            </a:r>
            <a:r>
              <a:rPr lang="en-US" dirty="0" err="1" smtClean="0"/>
              <a:t>programme</a:t>
            </a:r>
            <a:r>
              <a:rPr lang="en-US" dirty="0" smtClean="0"/>
              <a:t> are:</a:t>
            </a:r>
          </a:p>
          <a:p>
            <a:pPr marL="514350" indent="-514350">
              <a:buFont typeface="+mj-lt"/>
              <a:buAutoNum type="alphaLcParenR"/>
            </a:pPr>
            <a:r>
              <a:rPr lang="en-US" dirty="0" smtClean="0"/>
              <a:t>Adolescents girls</a:t>
            </a:r>
          </a:p>
          <a:p>
            <a:pPr marL="514350" indent="-514350">
              <a:buFont typeface="+mj-lt"/>
              <a:buAutoNum type="alphaLcParenR"/>
            </a:pPr>
            <a:r>
              <a:rPr lang="en-US" dirty="0" smtClean="0"/>
              <a:t>School age</a:t>
            </a:r>
          </a:p>
          <a:p>
            <a:pPr marL="514350" indent="-514350">
              <a:buFont typeface="+mj-lt"/>
              <a:buAutoNum type="alphaLcParenR"/>
            </a:pPr>
            <a:r>
              <a:rPr lang="en-US" dirty="0" smtClean="0"/>
              <a:t>Adolescents boys</a:t>
            </a:r>
          </a:p>
          <a:p>
            <a:pPr marL="514350" indent="-514350">
              <a:buFont typeface="+mj-lt"/>
              <a:buAutoNum type="alphaLcParenR"/>
            </a:pPr>
            <a:r>
              <a:rPr lang="en-US" dirty="0" smtClean="0"/>
              <a:t>Elderly people</a:t>
            </a:r>
            <a:endParaRPr lang="en-US" dirty="0"/>
          </a:p>
        </p:txBody>
      </p:sp>
    </p:spTree>
  </p:cSld>
  <p:clrMapOvr>
    <a:masterClrMapping/>
  </p:clrMapOvr>
  <p:transition>
    <p:fade thruBlk="1"/>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5. which is one of the guidelines of mid day meal </a:t>
            </a:r>
            <a:r>
              <a:rPr lang="en-US" dirty="0" err="1" smtClean="0"/>
              <a:t>programme</a:t>
            </a:r>
            <a:r>
              <a:rPr lang="en-US" dirty="0" smtClean="0"/>
              <a:t>?</a:t>
            </a:r>
          </a:p>
          <a:p>
            <a:pPr marL="514350" indent="-514350">
              <a:buFont typeface="+mj-lt"/>
              <a:buAutoNum type="alphaLcParenR"/>
            </a:pPr>
            <a:r>
              <a:rPr lang="en-US" dirty="0" smtClean="0"/>
              <a:t>Easy preparation</a:t>
            </a:r>
          </a:p>
          <a:p>
            <a:pPr marL="514350" indent="-514350">
              <a:buFont typeface="+mj-lt"/>
              <a:buAutoNum type="alphaLcParenR"/>
            </a:pPr>
            <a:r>
              <a:rPr lang="en-US" dirty="0" smtClean="0"/>
              <a:t>Low cost meal</a:t>
            </a:r>
          </a:p>
          <a:p>
            <a:pPr marL="514350" indent="-514350">
              <a:buFont typeface="+mj-lt"/>
              <a:buAutoNum type="alphaLcParenR"/>
            </a:pPr>
            <a:r>
              <a:rPr lang="en-US" dirty="0" smtClean="0"/>
              <a:t>Easily available food</a:t>
            </a:r>
          </a:p>
          <a:p>
            <a:pPr marL="514350" indent="-514350">
              <a:buFont typeface="+mj-lt"/>
              <a:buAutoNum type="alphaLcParenR"/>
            </a:pPr>
            <a:r>
              <a:rPr lang="en-US" dirty="0" smtClean="0"/>
              <a:t>All of the above</a:t>
            </a:r>
            <a:endParaRPr lang="en-US" dirty="0"/>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US" smtClean="0"/>
              <a:t>The functions of maternity and child welfare centre in primary health Centres</a:t>
            </a:r>
            <a:endParaRPr lang="hi-IN" smtClean="0"/>
          </a:p>
        </p:txBody>
      </p:sp>
      <p:sp>
        <p:nvSpPr>
          <p:cNvPr id="9219" name="Rectangle 3"/>
          <p:cNvSpPr>
            <a:spLocks noGrp="1" noChangeArrowheads="1"/>
          </p:cNvSpPr>
          <p:nvPr>
            <p:ph type="body" idx="1"/>
          </p:nvPr>
        </p:nvSpPr>
        <p:spPr>
          <a:xfrm>
            <a:off x="914400" y="2209800"/>
            <a:ext cx="7693025" cy="4419600"/>
          </a:xfrm>
        </p:spPr>
        <p:txBody>
          <a:bodyPr/>
          <a:lstStyle/>
          <a:p>
            <a:pPr algn="just" eaLnBrk="1" hangingPunct="1">
              <a:lnSpc>
                <a:spcPct val="150000"/>
              </a:lnSpc>
            </a:pPr>
            <a:r>
              <a:rPr lang="en-US" sz="2400" dirty="0" smtClean="0"/>
              <a:t>(a)	to get in touch with as many pregnant women in the area as possible and to persuade them to visit the clinic regularly, so that periodical 	examinations may be carried out and a record of their medical history kept;</a:t>
            </a:r>
          </a:p>
          <a:p>
            <a:pPr algn="just" eaLnBrk="1" hangingPunct="1">
              <a:lnSpc>
                <a:spcPct val="150000"/>
              </a:lnSpc>
            </a:pPr>
            <a:r>
              <a:rPr lang="en-US" sz="2400" dirty="0" smtClean="0"/>
              <a:t>(b)	to provide for the skilled assistance of a midwife or trained </a:t>
            </a:r>
            <a:r>
              <a:rPr lang="en-US" sz="2400" b="1" dirty="0" err="1" smtClean="0"/>
              <a:t>dai</a:t>
            </a:r>
            <a:r>
              <a:rPr lang="en-US" sz="2400" b="1" dirty="0" smtClean="0"/>
              <a:t> </a:t>
            </a:r>
            <a:r>
              <a:rPr lang="en-US" sz="2400" dirty="0" smtClean="0"/>
              <a:t>at the time of delivery and for domiciliary visits by her for two weeks thereafter;</a:t>
            </a: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en-US" smtClean="0"/>
              <a:t>The functions of maternity and child welfare centre in primary health Centres</a:t>
            </a:r>
            <a:endParaRPr lang="hi-IN" smtClean="0"/>
          </a:p>
        </p:txBody>
      </p:sp>
      <p:sp>
        <p:nvSpPr>
          <p:cNvPr id="10243" name="Rectangle 3"/>
          <p:cNvSpPr>
            <a:spLocks noGrp="1" noChangeArrowheads="1"/>
          </p:cNvSpPr>
          <p:nvPr>
            <p:ph type="body" idx="1"/>
          </p:nvPr>
        </p:nvSpPr>
        <p:spPr/>
        <p:txBody>
          <a:bodyPr/>
          <a:lstStyle/>
          <a:p>
            <a:pPr eaLnBrk="1" hangingPunct="1">
              <a:lnSpc>
                <a:spcPct val="150000"/>
              </a:lnSpc>
            </a:pPr>
            <a:r>
              <a:rPr lang="en-US" dirty="0" smtClean="0"/>
              <a:t>(c)	to keep the mother and infant under observation, if possible, for a year;</a:t>
            </a:r>
          </a:p>
          <a:p>
            <a:pPr eaLnBrk="1" hangingPunct="1">
              <a:lnSpc>
                <a:spcPct val="150000"/>
              </a:lnSpc>
              <a:buNone/>
            </a:pPr>
            <a:endParaRPr lang="en-US" dirty="0" smtClean="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hangingPunct="1"/>
            <a:r>
              <a:rPr lang="en-US" smtClean="0"/>
              <a:t>The functions of maternity and child welfare centre in primary health Centres</a:t>
            </a:r>
            <a:endParaRPr lang="hi-IN" smtClean="0"/>
          </a:p>
        </p:txBody>
      </p:sp>
      <p:sp>
        <p:nvSpPr>
          <p:cNvPr id="11267" name="Rectangle 3"/>
          <p:cNvSpPr>
            <a:spLocks noGrp="1" noChangeArrowheads="1"/>
          </p:cNvSpPr>
          <p:nvPr>
            <p:ph type="body" idx="1"/>
          </p:nvPr>
        </p:nvSpPr>
        <p:spPr>
          <a:xfrm>
            <a:off x="838200" y="2362200"/>
            <a:ext cx="7693025" cy="4191000"/>
          </a:xfrm>
        </p:spPr>
        <p:txBody>
          <a:bodyPr/>
          <a:lstStyle/>
          <a:p>
            <a:pPr eaLnBrk="1" hangingPunct="1"/>
            <a:r>
              <a:rPr lang="en-US" sz="2400" dirty="0" smtClean="0"/>
              <a:t>(e)	to keep children under observation, if possible, till five years of age;</a:t>
            </a:r>
          </a:p>
          <a:p>
            <a:pPr eaLnBrk="1" hangingPunct="1"/>
            <a:r>
              <a:rPr lang="en-US" sz="2400" dirty="0" smtClean="0"/>
              <a:t>(f)	to </a:t>
            </a:r>
            <a:r>
              <a:rPr lang="en-US" sz="2400" dirty="0" err="1" smtClean="0"/>
              <a:t>organise</a:t>
            </a:r>
            <a:r>
              <a:rPr lang="en-US" sz="2400" dirty="0" smtClean="0"/>
              <a:t> periodical talks, by suitable persons, for husbands and fathers in order to secure their cooperation in the development of a healthy and happy home; and</a:t>
            </a:r>
          </a:p>
          <a:p>
            <a:pPr eaLnBrk="1" hangingPunct="1"/>
            <a:r>
              <a:rPr lang="en-US" sz="2400" dirty="0" smtClean="0"/>
              <a:t>(g)	to aim, in general, at becoming the focus of social activity in the area as far as mothers and children are concerned.</a:t>
            </a: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en-US" smtClean="0"/>
              <a:t>2) THE CHILD SURVIVAL AND SAFE MOTHERHOOD PROGRAMME (CSSM)</a:t>
            </a:r>
            <a:endParaRPr lang="hi-IN" smtClean="0"/>
          </a:p>
        </p:txBody>
      </p:sp>
      <p:sp>
        <p:nvSpPr>
          <p:cNvPr id="12291" name="Rectangle 3"/>
          <p:cNvSpPr>
            <a:spLocks noGrp="1" noChangeArrowheads="1"/>
          </p:cNvSpPr>
          <p:nvPr>
            <p:ph type="body" idx="1"/>
          </p:nvPr>
        </p:nvSpPr>
        <p:spPr>
          <a:xfrm>
            <a:off x="838200" y="2133600"/>
            <a:ext cx="7693025" cy="4495800"/>
          </a:xfrm>
        </p:spPr>
        <p:txBody>
          <a:bodyPr/>
          <a:lstStyle/>
          <a:p>
            <a:pPr algn="just" eaLnBrk="1" hangingPunct="1">
              <a:lnSpc>
                <a:spcPct val="150000"/>
              </a:lnSpc>
              <a:buFont typeface="Wingdings" pitchFamily="2" charset="2"/>
              <a:buNone/>
            </a:pPr>
            <a:r>
              <a:rPr lang="en-US" dirty="0" smtClean="0"/>
              <a:t>  Following the great success of expanded </a:t>
            </a:r>
            <a:r>
              <a:rPr lang="en-US" dirty="0" err="1" smtClean="0"/>
              <a:t>programme</a:t>
            </a:r>
            <a:r>
              <a:rPr lang="en-US" dirty="0" smtClean="0"/>
              <a:t> of immunization, the Government of India decided to expand their focus from immunization to a wider range of </a:t>
            </a:r>
            <a:r>
              <a:rPr lang="en-US" dirty="0" err="1" smtClean="0"/>
              <a:t>programme</a:t>
            </a:r>
            <a:r>
              <a:rPr lang="en-US" dirty="0" smtClean="0"/>
              <a:t> which would include various </a:t>
            </a:r>
            <a:r>
              <a:rPr lang="en-US" b="1" dirty="0" smtClean="0"/>
              <a:t>child survival and safe motherhood interventions</a:t>
            </a:r>
            <a:r>
              <a:rPr lang="en-US" dirty="0" smtClean="0"/>
              <a:t>. </a:t>
            </a:r>
          </a:p>
          <a:p>
            <a:pPr eaLnBrk="1" hangingPunct="1"/>
            <a:endParaRPr lang="en-US" dirty="0" smtClean="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US" smtClean="0"/>
              <a:t>2) THE CHILD SURVIVAL AND SAFE MOTHERHOOD PROGRAMME (CSSM)</a:t>
            </a:r>
            <a:endParaRPr lang="hi-IN" smtClean="0"/>
          </a:p>
        </p:txBody>
      </p:sp>
      <p:sp>
        <p:nvSpPr>
          <p:cNvPr id="13315" name="Rectangle 3"/>
          <p:cNvSpPr>
            <a:spLocks noGrp="1" noChangeArrowheads="1"/>
          </p:cNvSpPr>
          <p:nvPr>
            <p:ph type="body" idx="1"/>
          </p:nvPr>
        </p:nvSpPr>
        <p:spPr>
          <a:xfrm>
            <a:off x="838200" y="1981200"/>
            <a:ext cx="7693025" cy="4572000"/>
          </a:xfrm>
        </p:spPr>
        <p:txBody>
          <a:bodyPr/>
          <a:lstStyle/>
          <a:p>
            <a:pPr eaLnBrk="1" hangingPunct="1"/>
            <a:endParaRPr lang="en-US" dirty="0" smtClean="0"/>
          </a:p>
          <a:p>
            <a:pPr algn="just" eaLnBrk="1" hangingPunct="1">
              <a:lnSpc>
                <a:spcPct val="150000"/>
              </a:lnSpc>
            </a:pPr>
            <a:r>
              <a:rPr lang="en-US" dirty="0" smtClean="0"/>
              <a:t>Thus, the Child Survival and Safe Motherhood </a:t>
            </a:r>
            <a:r>
              <a:rPr lang="en-US" dirty="0" err="1" smtClean="0"/>
              <a:t>Programme</a:t>
            </a:r>
            <a:r>
              <a:rPr lang="en-US" dirty="0" smtClean="0"/>
              <a:t> (CSSM) was launched in </a:t>
            </a:r>
            <a:r>
              <a:rPr lang="en-US" b="1" dirty="0" smtClean="0"/>
              <a:t>1992</a:t>
            </a:r>
            <a:r>
              <a:rPr lang="en-US" dirty="0" smtClean="0"/>
              <a:t> and developed with the assistance of </a:t>
            </a:r>
            <a:r>
              <a:rPr lang="en-US" b="1" dirty="0" smtClean="0"/>
              <a:t>UNICEF and World Bank</a:t>
            </a:r>
            <a:r>
              <a:rPr lang="en-US" dirty="0" smtClean="0"/>
              <a:t>. The </a:t>
            </a:r>
            <a:r>
              <a:rPr lang="en-US" dirty="0" err="1" smtClean="0"/>
              <a:t>programme</a:t>
            </a:r>
            <a:r>
              <a:rPr lang="en-US" dirty="0" smtClean="0"/>
              <a:t> was for five years and for covering the entire country </a:t>
            </a:r>
            <a:endParaRPr lang="hi-IN" dirty="0" smtClean="0"/>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Capsules">
  <a:themeElements>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fontScheme name="Capsules">
      <a:majorFont>
        <a:latin typeface="Arial"/>
        <a:ea typeface="Mangal"/>
        <a:cs typeface="Mangal"/>
      </a:majorFont>
      <a:minorFont>
        <a:latin typeface="Arial"/>
        <a:ea typeface="Mangal"/>
        <a:cs typeface="Mang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495</TotalTime>
  <Words>1317</Words>
  <Application>Microsoft Office PowerPoint</Application>
  <PresentationFormat>On-screen Show (4:3)</PresentationFormat>
  <Paragraphs>178</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Capsules</vt:lpstr>
      <vt:lpstr>Slide 1</vt:lpstr>
      <vt:lpstr>NATIONAL HEALTH PROGRAMMES RELATED TO CHILD HEALTH  </vt:lpstr>
      <vt:lpstr>NATIONAL HEALTH PROGRAMMES RELATED TO CHILD HEALTH  </vt:lpstr>
      <vt:lpstr>     1) MATERNAL AND CHILD HEALTH PROGRAMME  (MCH)</vt:lpstr>
      <vt:lpstr>The functions of maternity and child welfare centre in primary health Centres</vt:lpstr>
      <vt:lpstr>The functions of maternity and child welfare centre in primary health Centres</vt:lpstr>
      <vt:lpstr>The functions of maternity and child welfare centre in primary health Centres</vt:lpstr>
      <vt:lpstr>2) THE CHILD SURVIVAL AND SAFE MOTHERHOOD PROGRAMME (CSSM)</vt:lpstr>
      <vt:lpstr>2) THE CHILD SURVIVAL AND SAFE MOTHERHOOD PROGRAMME (CSSM)</vt:lpstr>
      <vt:lpstr>The objectives of CSSM were:</vt:lpstr>
      <vt:lpstr>CSSM Programme Interventions </vt:lpstr>
      <vt:lpstr>CONT’D …</vt:lpstr>
      <vt:lpstr>CONT’D …</vt:lpstr>
      <vt:lpstr>Strategies: </vt:lpstr>
      <vt:lpstr>Strategies: </vt:lpstr>
      <vt:lpstr>Strategies: </vt:lpstr>
      <vt:lpstr>   REPRODUCTIVE CHILD HEALTH PROGRAMME (RCH) </vt:lpstr>
      <vt:lpstr>COMPONENTS</vt:lpstr>
      <vt:lpstr>   REPRODUCTIVE CHILD HEALTH PROGRAMME (RCH) </vt:lpstr>
      <vt:lpstr>Maternal Health  Interventions. </vt:lpstr>
      <vt:lpstr>Maternal Health  Interventions. </vt:lpstr>
      <vt:lpstr> Child Health Interventions </vt:lpstr>
      <vt:lpstr> Child Health Interventions </vt:lpstr>
      <vt:lpstr> 4) Universal Immunisation Programme </vt:lpstr>
      <vt:lpstr>Slide 25</vt:lpstr>
      <vt:lpstr>Slide 26</vt:lpstr>
      <vt:lpstr>  Universal Immunisation               Programme </vt:lpstr>
      <vt:lpstr> 5) NUTRITIONAL PROGRAMS</vt:lpstr>
      <vt:lpstr>Contd..</vt:lpstr>
      <vt:lpstr>Vitamin A prophylaxis programme</vt:lpstr>
      <vt:lpstr>Prophylaxis against nutritional Anemia</vt:lpstr>
      <vt:lpstr>Iodine deficiency disorder control programme </vt:lpstr>
      <vt:lpstr>Activities taken</vt:lpstr>
      <vt:lpstr>Special Nutrition programme </vt:lpstr>
      <vt:lpstr>Baalwadi Nutrition programme </vt:lpstr>
      <vt:lpstr>Integrated child development scheme (ICDS)</vt:lpstr>
      <vt:lpstr>Mid day meal programme</vt:lpstr>
      <vt:lpstr>Contd..</vt:lpstr>
      <vt:lpstr>National Diarrhea Disease Control programme</vt:lpstr>
      <vt:lpstr>Goal of the programme</vt:lpstr>
      <vt:lpstr>Strategies for diarrhea control</vt:lpstr>
      <vt:lpstr>MCQ</vt:lpstr>
      <vt:lpstr>Slide 43</vt:lpstr>
      <vt:lpstr>Slide 44</vt:lpstr>
      <vt:lpstr>Slide 45</vt:lpstr>
      <vt:lpstr>Slide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jitendra chauhan</dc:creator>
  <cp:lastModifiedBy>dell</cp:lastModifiedBy>
  <cp:revision>39</cp:revision>
  <dcterms:created xsi:type="dcterms:W3CDTF">2008-11-01T02:17:38Z</dcterms:created>
  <dcterms:modified xsi:type="dcterms:W3CDTF">2023-07-13T06:31:01Z</dcterms:modified>
</cp:coreProperties>
</file>