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753600" cy="54864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presProps" Target="presProps.xml"/>
  <Relationship Id="rId33" Type="http://schemas.openxmlformats.org/officeDocument/2006/relationships/viewProps" Target="viewProps.xml"/>
  <Relationship Id="rId3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6628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a4425bc2b4bbcf0ca57b3d5f4b28e0c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a85c63c577f2678449e7e6eaf6996ea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fdf9ad5e30b9ebc67b62ad0be5b9d13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f92270e27f5f26f702b16146ddb6539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d40ff7d4810ba8e8df6cecd4cd73e7f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1b95c1d80070643c5540e015141daad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933493a83fcf5418a355c0e87d991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c4e60282491119358e724e916b870d1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fef5facbcf1f55f606dd34b8f1dd9b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e933de5a626f9893d203460c22336d9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92d1749aa6a156ad6079a8be743987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978034ebb22aa748e9713cd0857fac5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db1b5dc983917b26a5a80c1852edc44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dd7e4d41d7ee58f0b7dcf85119d9cb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ddfe5a5ada65a81d3d295690dd1549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f85ce56cc5a5680ed07123c33853b43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296545e090c05ccdca6cf43bca76561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fe023702a0d41dcc5f4d31902a61777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d9a0b09e05547709168465947b2f965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fab033af021a6c92bb85c02dd4b9ad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2c68f5f4840faac2a08af6ee433848f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46cc0f8fd1e6dd341683d4ffe3c4b40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bfd8cc624d7913f9d8c7a327b5391b8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a8bc8715fc043591439585aeceaf8a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ac1b5b2e8ca48138aa4719fe9f417c8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dcc732650d2a869fddc1831a56b903f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af336da396f3c73a677989ef7c63ca7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cbe4181a698bc8eb7d37eebabc43cc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e0210eab8933c6d303153f6cd1d9ee4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2022-07-24T07:10:11Z</dcterms:created>
  <dcterms:modified xsi:type="dcterms:W3CDTF">2022-07-24T07:10:11Z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