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753600" cy="73152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66303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d4334823fc78c7ee09951d18b5ccfd5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60548a6482100b60547c8aab612087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4988d0ec3e2f905741d17a1c68db3491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cab45653918ad5a9c343b026273d559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3978083efc8e8dcaf7c9e07c6b7ac23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8a6f0b01b63a3de484404c51ef32884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ee837926d820dc1fe148e811e04758f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e1af1657373cd31c70357a6af4e343b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d8b023751fc2c02d69386e3f466551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faa614a72438744c3c33dfa34b7d989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a39a4dd699847abd76a940a8bf409db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2022-07-24T07:12:40Z</dcterms:created>
  <dcterms:modified xsi:type="dcterms:W3CDTF">2022-07-24T07:12:40Z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